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82978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7" autoAdjust="0"/>
    <p:restoredTop sz="94660"/>
  </p:normalViewPr>
  <p:slideViewPr>
    <p:cSldViewPr snapToGrid="0">
      <p:cViewPr>
        <p:scale>
          <a:sx n="75" d="100"/>
          <a:sy n="75" d="100"/>
        </p:scale>
        <p:origin x="320" y="-10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58007"/>
            <a:ext cx="10363200" cy="2888886"/>
          </a:xfrm>
        </p:spPr>
        <p:txBody>
          <a:bodyPr anchor="b"/>
          <a:lstStyle>
            <a:lvl1pPr algn="ctr">
              <a:defRPr sz="72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58300"/>
            <a:ext cx="9144000" cy="2003395"/>
          </a:xfrm>
        </p:spPr>
        <p:txBody>
          <a:bodyPr/>
          <a:lstStyle>
            <a:lvl1pPr marL="0" indent="0" algn="ctr">
              <a:buNone/>
              <a:defRPr sz="2904"/>
            </a:lvl1pPr>
            <a:lvl2pPr marL="553212" indent="0" algn="ctr">
              <a:buNone/>
              <a:defRPr sz="2420"/>
            </a:lvl2pPr>
            <a:lvl3pPr marL="1106424" indent="0" algn="ctr">
              <a:buNone/>
              <a:defRPr sz="2178"/>
            </a:lvl3pPr>
            <a:lvl4pPr marL="1659636" indent="0" algn="ctr">
              <a:buNone/>
              <a:defRPr sz="1936"/>
            </a:lvl4pPr>
            <a:lvl5pPr marL="2212848" indent="0" algn="ctr">
              <a:buNone/>
              <a:defRPr sz="1936"/>
            </a:lvl5pPr>
            <a:lvl6pPr marL="2766060" indent="0" algn="ctr">
              <a:buNone/>
              <a:defRPr sz="1936"/>
            </a:lvl6pPr>
            <a:lvl7pPr marL="3319272" indent="0" algn="ctr">
              <a:buNone/>
              <a:defRPr sz="1936"/>
            </a:lvl7pPr>
            <a:lvl8pPr marL="3872484" indent="0" algn="ctr">
              <a:buNone/>
              <a:defRPr sz="1936"/>
            </a:lvl8pPr>
            <a:lvl9pPr marL="4425696" indent="0" algn="ctr">
              <a:buNone/>
              <a:defRPr sz="193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244F6-4F0D-425A-965E-AF4DA8404B13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0181-F1BD-4DD0-A613-DD119E423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267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244F6-4F0D-425A-965E-AF4DA8404B13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0181-F1BD-4DD0-A613-DD119E423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461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068706"/>
            <a:ext cx="10515600" cy="3451680"/>
          </a:xfrm>
        </p:spPr>
        <p:txBody>
          <a:bodyPr anchor="b"/>
          <a:lstStyle>
            <a:lvl1pPr>
              <a:defRPr sz="72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5553040"/>
            <a:ext cx="10515600" cy="1815157"/>
          </a:xfrm>
        </p:spPr>
        <p:txBody>
          <a:bodyPr/>
          <a:lstStyle>
            <a:lvl1pPr marL="0" indent="0">
              <a:buNone/>
              <a:defRPr sz="2904">
                <a:solidFill>
                  <a:schemeClr val="tx1"/>
                </a:solidFill>
              </a:defRPr>
            </a:lvl1pPr>
            <a:lvl2pPr marL="553212" indent="0">
              <a:buNone/>
              <a:defRPr sz="2420">
                <a:solidFill>
                  <a:schemeClr val="tx1">
                    <a:tint val="75000"/>
                  </a:schemeClr>
                </a:solidFill>
              </a:defRPr>
            </a:lvl2pPr>
            <a:lvl3pPr marL="1106424" indent="0">
              <a:buNone/>
              <a:defRPr sz="2178">
                <a:solidFill>
                  <a:schemeClr val="tx1">
                    <a:tint val="75000"/>
                  </a:schemeClr>
                </a:solidFill>
              </a:defRPr>
            </a:lvl3pPr>
            <a:lvl4pPr marL="1659636" indent="0">
              <a:buNone/>
              <a:defRPr sz="1936">
                <a:solidFill>
                  <a:schemeClr val="tx1">
                    <a:tint val="75000"/>
                  </a:schemeClr>
                </a:solidFill>
              </a:defRPr>
            </a:lvl4pPr>
            <a:lvl5pPr marL="2212848" indent="0">
              <a:buNone/>
              <a:defRPr sz="1936">
                <a:solidFill>
                  <a:schemeClr val="tx1">
                    <a:tint val="75000"/>
                  </a:schemeClr>
                </a:solidFill>
              </a:defRPr>
            </a:lvl5pPr>
            <a:lvl6pPr marL="2766060" indent="0">
              <a:buNone/>
              <a:defRPr sz="1936">
                <a:solidFill>
                  <a:schemeClr val="tx1">
                    <a:tint val="75000"/>
                  </a:schemeClr>
                </a:solidFill>
              </a:defRPr>
            </a:lvl6pPr>
            <a:lvl7pPr marL="3319272" indent="0">
              <a:buNone/>
              <a:defRPr sz="1936">
                <a:solidFill>
                  <a:schemeClr val="tx1">
                    <a:tint val="75000"/>
                  </a:schemeClr>
                </a:solidFill>
              </a:defRPr>
            </a:lvl7pPr>
            <a:lvl8pPr marL="3872484" indent="0">
              <a:buNone/>
              <a:defRPr sz="1936">
                <a:solidFill>
                  <a:schemeClr val="tx1">
                    <a:tint val="75000"/>
                  </a:schemeClr>
                </a:solidFill>
              </a:defRPr>
            </a:lvl8pPr>
            <a:lvl9pPr marL="4425696" indent="0">
              <a:buNone/>
              <a:defRPr sz="19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244F6-4F0D-425A-965E-AF4DA8404B13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0181-F1BD-4DD0-A613-DD119E423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21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208922"/>
            <a:ext cx="5181600" cy="52649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08922"/>
            <a:ext cx="5181600" cy="52649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244F6-4F0D-425A-965E-AF4DA8404B13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0181-F1BD-4DD0-A613-DD119E423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031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41786"/>
            <a:ext cx="10515600" cy="16038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034130"/>
            <a:ext cx="5157787" cy="996895"/>
          </a:xfrm>
        </p:spPr>
        <p:txBody>
          <a:bodyPr anchor="b"/>
          <a:lstStyle>
            <a:lvl1pPr marL="0" indent="0">
              <a:buNone/>
              <a:defRPr sz="2904" b="1"/>
            </a:lvl1pPr>
            <a:lvl2pPr marL="553212" indent="0">
              <a:buNone/>
              <a:defRPr sz="2420" b="1"/>
            </a:lvl2pPr>
            <a:lvl3pPr marL="1106424" indent="0">
              <a:buNone/>
              <a:defRPr sz="2178" b="1"/>
            </a:lvl3pPr>
            <a:lvl4pPr marL="1659636" indent="0">
              <a:buNone/>
              <a:defRPr sz="1936" b="1"/>
            </a:lvl4pPr>
            <a:lvl5pPr marL="2212848" indent="0">
              <a:buNone/>
              <a:defRPr sz="1936" b="1"/>
            </a:lvl5pPr>
            <a:lvl6pPr marL="2766060" indent="0">
              <a:buNone/>
              <a:defRPr sz="1936" b="1"/>
            </a:lvl6pPr>
            <a:lvl7pPr marL="3319272" indent="0">
              <a:buNone/>
              <a:defRPr sz="1936" b="1"/>
            </a:lvl7pPr>
            <a:lvl8pPr marL="3872484" indent="0">
              <a:buNone/>
              <a:defRPr sz="1936" b="1"/>
            </a:lvl8pPr>
            <a:lvl9pPr marL="4425696" indent="0">
              <a:buNone/>
              <a:defRPr sz="193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3031025"/>
            <a:ext cx="5157787" cy="44581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034130"/>
            <a:ext cx="5183188" cy="996895"/>
          </a:xfrm>
        </p:spPr>
        <p:txBody>
          <a:bodyPr anchor="b"/>
          <a:lstStyle>
            <a:lvl1pPr marL="0" indent="0">
              <a:buNone/>
              <a:defRPr sz="2904" b="1"/>
            </a:lvl1pPr>
            <a:lvl2pPr marL="553212" indent="0">
              <a:buNone/>
              <a:defRPr sz="2420" b="1"/>
            </a:lvl2pPr>
            <a:lvl3pPr marL="1106424" indent="0">
              <a:buNone/>
              <a:defRPr sz="2178" b="1"/>
            </a:lvl3pPr>
            <a:lvl4pPr marL="1659636" indent="0">
              <a:buNone/>
              <a:defRPr sz="1936" b="1"/>
            </a:lvl4pPr>
            <a:lvl5pPr marL="2212848" indent="0">
              <a:buNone/>
              <a:defRPr sz="1936" b="1"/>
            </a:lvl5pPr>
            <a:lvl6pPr marL="2766060" indent="0">
              <a:buNone/>
              <a:defRPr sz="1936" b="1"/>
            </a:lvl6pPr>
            <a:lvl7pPr marL="3319272" indent="0">
              <a:buNone/>
              <a:defRPr sz="1936" b="1"/>
            </a:lvl7pPr>
            <a:lvl8pPr marL="3872484" indent="0">
              <a:buNone/>
              <a:defRPr sz="1936" b="1"/>
            </a:lvl8pPr>
            <a:lvl9pPr marL="4425696" indent="0">
              <a:buNone/>
              <a:defRPr sz="193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3031025"/>
            <a:ext cx="5183188" cy="44581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244F6-4F0D-425A-965E-AF4DA8404B13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0181-F1BD-4DD0-A613-DD119E423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51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244F6-4F0D-425A-965E-AF4DA8404B13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0181-F1BD-4DD0-A613-DD119E423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666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244F6-4F0D-425A-965E-AF4DA8404B13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0181-F1BD-4DD0-A613-DD119E423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805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53191"/>
            <a:ext cx="3932237" cy="1936168"/>
          </a:xfrm>
        </p:spPr>
        <p:txBody>
          <a:bodyPr anchor="b"/>
          <a:lstStyle>
            <a:lvl1pPr>
              <a:defRPr sz="387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194740"/>
            <a:ext cx="6172200" cy="5896861"/>
          </a:xfrm>
        </p:spPr>
        <p:txBody>
          <a:bodyPr/>
          <a:lstStyle>
            <a:lvl1pPr>
              <a:defRPr sz="3872"/>
            </a:lvl1pPr>
            <a:lvl2pPr>
              <a:defRPr sz="3388"/>
            </a:lvl2pPr>
            <a:lvl3pPr>
              <a:defRPr sz="2904"/>
            </a:lvl3pPr>
            <a:lvl4pPr>
              <a:defRPr sz="2420"/>
            </a:lvl4pPr>
            <a:lvl5pPr>
              <a:defRPr sz="2420"/>
            </a:lvl5pPr>
            <a:lvl6pPr>
              <a:defRPr sz="2420"/>
            </a:lvl6pPr>
            <a:lvl7pPr>
              <a:defRPr sz="2420"/>
            </a:lvl7pPr>
            <a:lvl8pPr>
              <a:defRPr sz="2420"/>
            </a:lvl8pPr>
            <a:lvl9pPr>
              <a:defRPr sz="24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489359"/>
            <a:ext cx="3932237" cy="4611845"/>
          </a:xfrm>
        </p:spPr>
        <p:txBody>
          <a:bodyPr/>
          <a:lstStyle>
            <a:lvl1pPr marL="0" indent="0">
              <a:buNone/>
              <a:defRPr sz="1936"/>
            </a:lvl1pPr>
            <a:lvl2pPr marL="553212" indent="0">
              <a:buNone/>
              <a:defRPr sz="1694"/>
            </a:lvl2pPr>
            <a:lvl3pPr marL="1106424" indent="0">
              <a:buNone/>
              <a:defRPr sz="1452"/>
            </a:lvl3pPr>
            <a:lvl4pPr marL="1659636" indent="0">
              <a:buNone/>
              <a:defRPr sz="1210"/>
            </a:lvl4pPr>
            <a:lvl5pPr marL="2212848" indent="0">
              <a:buNone/>
              <a:defRPr sz="1210"/>
            </a:lvl5pPr>
            <a:lvl6pPr marL="2766060" indent="0">
              <a:buNone/>
              <a:defRPr sz="1210"/>
            </a:lvl6pPr>
            <a:lvl7pPr marL="3319272" indent="0">
              <a:buNone/>
              <a:defRPr sz="1210"/>
            </a:lvl7pPr>
            <a:lvl8pPr marL="3872484" indent="0">
              <a:buNone/>
              <a:defRPr sz="1210"/>
            </a:lvl8pPr>
            <a:lvl9pPr marL="4425696" indent="0">
              <a:buNone/>
              <a:defRPr sz="12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244F6-4F0D-425A-965E-AF4DA8404B13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0181-F1BD-4DD0-A613-DD119E423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76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53191"/>
            <a:ext cx="3932237" cy="1936168"/>
          </a:xfrm>
        </p:spPr>
        <p:txBody>
          <a:bodyPr anchor="b"/>
          <a:lstStyle>
            <a:lvl1pPr>
              <a:defRPr sz="387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194740"/>
            <a:ext cx="6172200" cy="5896861"/>
          </a:xfrm>
        </p:spPr>
        <p:txBody>
          <a:bodyPr anchor="t"/>
          <a:lstStyle>
            <a:lvl1pPr marL="0" indent="0">
              <a:buNone/>
              <a:defRPr sz="3872"/>
            </a:lvl1pPr>
            <a:lvl2pPr marL="553212" indent="0">
              <a:buNone/>
              <a:defRPr sz="3388"/>
            </a:lvl2pPr>
            <a:lvl3pPr marL="1106424" indent="0">
              <a:buNone/>
              <a:defRPr sz="2904"/>
            </a:lvl3pPr>
            <a:lvl4pPr marL="1659636" indent="0">
              <a:buNone/>
              <a:defRPr sz="2420"/>
            </a:lvl4pPr>
            <a:lvl5pPr marL="2212848" indent="0">
              <a:buNone/>
              <a:defRPr sz="2420"/>
            </a:lvl5pPr>
            <a:lvl6pPr marL="2766060" indent="0">
              <a:buNone/>
              <a:defRPr sz="2420"/>
            </a:lvl6pPr>
            <a:lvl7pPr marL="3319272" indent="0">
              <a:buNone/>
              <a:defRPr sz="2420"/>
            </a:lvl7pPr>
            <a:lvl8pPr marL="3872484" indent="0">
              <a:buNone/>
              <a:defRPr sz="2420"/>
            </a:lvl8pPr>
            <a:lvl9pPr marL="4425696" indent="0">
              <a:buNone/>
              <a:defRPr sz="24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489359"/>
            <a:ext cx="3932237" cy="4611845"/>
          </a:xfrm>
        </p:spPr>
        <p:txBody>
          <a:bodyPr/>
          <a:lstStyle>
            <a:lvl1pPr marL="0" indent="0">
              <a:buNone/>
              <a:defRPr sz="1936"/>
            </a:lvl1pPr>
            <a:lvl2pPr marL="553212" indent="0">
              <a:buNone/>
              <a:defRPr sz="1694"/>
            </a:lvl2pPr>
            <a:lvl3pPr marL="1106424" indent="0">
              <a:buNone/>
              <a:defRPr sz="1452"/>
            </a:lvl3pPr>
            <a:lvl4pPr marL="1659636" indent="0">
              <a:buNone/>
              <a:defRPr sz="1210"/>
            </a:lvl4pPr>
            <a:lvl5pPr marL="2212848" indent="0">
              <a:buNone/>
              <a:defRPr sz="1210"/>
            </a:lvl5pPr>
            <a:lvl6pPr marL="2766060" indent="0">
              <a:buNone/>
              <a:defRPr sz="1210"/>
            </a:lvl6pPr>
            <a:lvl7pPr marL="3319272" indent="0">
              <a:buNone/>
              <a:defRPr sz="1210"/>
            </a:lvl7pPr>
            <a:lvl8pPr marL="3872484" indent="0">
              <a:buNone/>
              <a:defRPr sz="1210"/>
            </a:lvl8pPr>
            <a:lvl9pPr marL="4425696" indent="0">
              <a:buNone/>
              <a:defRPr sz="12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244F6-4F0D-425A-965E-AF4DA8404B13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0181-F1BD-4DD0-A613-DD119E423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253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244F6-4F0D-425A-965E-AF4DA8404B13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0181-F1BD-4DD0-A613-DD119E423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488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41785"/>
            <a:ext cx="2628900" cy="703205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41785"/>
            <a:ext cx="7734300" cy="703205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244F6-4F0D-425A-965E-AF4DA8404B13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0181-F1BD-4DD0-A613-DD119E423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041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41786"/>
            <a:ext cx="10515600" cy="1603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08922"/>
            <a:ext cx="10515600" cy="52649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7690892"/>
            <a:ext cx="2743200" cy="4417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244F6-4F0D-425A-965E-AF4DA8404B13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7690892"/>
            <a:ext cx="4114800" cy="4417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7690892"/>
            <a:ext cx="2743200" cy="4417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F0181-F1BD-4DD0-A613-DD119E423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3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06424" rtl="0" eaLnBrk="1" latinLnBrk="0" hangingPunct="1">
        <a:lnSpc>
          <a:spcPct val="90000"/>
        </a:lnSpc>
        <a:spcBef>
          <a:spcPct val="0"/>
        </a:spcBef>
        <a:buNone/>
        <a:defRPr sz="53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6606" indent="-276606" algn="l" defTabSz="1106424" rtl="0" eaLnBrk="1" latinLnBrk="0" hangingPunct="1">
        <a:lnSpc>
          <a:spcPct val="90000"/>
        </a:lnSpc>
        <a:spcBef>
          <a:spcPts val="1210"/>
        </a:spcBef>
        <a:buFont typeface="Arial" panose="020B0604020202020204" pitchFamily="34" charset="0"/>
        <a:buChar char="•"/>
        <a:defRPr sz="3388" kern="1200">
          <a:solidFill>
            <a:schemeClr val="tx1"/>
          </a:solidFill>
          <a:latin typeface="+mn-lt"/>
          <a:ea typeface="+mn-ea"/>
          <a:cs typeface="+mn-cs"/>
        </a:defRPr>
      </a:lvl1pPr>
      <a:lvl2pPr marL="829818" indent="-276606" algn="l" defTabSz="1106424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904" kern="1200">
          <a:solidFill>
            <a:schemeClr val="tx1"/>
          </a:solidFill>
          <a:latin typeface="+mn-lt"/>
          <a:ea typeface="+mn-ea"/>
          <a:cs typeface="+mn-cs"/>
        </a:defRPr>
      </a:lvl2pPr>
      <a:lvl3pPr marL="1383030" indent="-276606" algn="l" defTabSz="1106424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420" kern="1200">
          <a:solidFill>
            <a:schemeClr val="tx1"/>
          </a:solidFill>
          <a:latin typeface="+mn-lt"/>
          <a:ea typeface="+mn-ea"/>
          <a:cs typeface="+mn-cs"/>
        </a:defRPr>
      </a:lvl3pPr>
      <a:lvl4pPr marL="1936242" indent="-276606" algn="l" defTabSz="1106424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8" kern="1200">
          <a:solidFill>
            <a:schemeClr val="tx1"/>
          </a:solidFill>
          <a:latin typeface="+mn-lt"/>
          <a:ea typeface="+mn-ea"/>
          <a:cs typeface="+mn-cs"/>
        </a:defRPr>
      </a:lvl4pPr>
      <a:lvl5pPr marL="2489454" indent="-276606" algn="l" defTabSz="1106424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8" kern="1200">
          <a:solidFill>
            <a:schemeClr val="tx1"/>
          </a:solidFill>
          <a:latin typeface="+mn-lt"/>
          <a:ea typeface="+mn-ea"/>
          <a:cs typeface="+mn-cs"/>
        </a:defRPr>
      </a:lvl5pPr>
      <a:lvl6pPr marL="3042666" indent="-276606" algn="l" defTabSz="1106424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8" kern="1200">
          <a:solidFill>
            <a:schemeClr val="tx1"/>
          </a:solidFill>
          <a:latin typeface="+mn-lt"/>
          <a:ea typeface="+mn-ea"/>
          <a:cs typeface="+mn-cs"/>
        </a:defRPr>
      </a:lvl6pPr>
      <a:lvl7pPr marL="3595878" indent="-276606" algn="l" defTabSz="1106424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8" kern="1200">
          <a:solidFill>
            <a:schemeClr val="tx1"/>
          </a:solidFill>
          <a:latin typeface="+mn-lt"/>
          <a:ea typeface="+mn-ea"/>
          <a:cs typeface="+mn-cs"/>
        </a:defRPr>
      </a:lvl7pPr>
      <a:lvl8pPr marL="4149090" indent="-276606" algn="l" defTabSz="1106424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8" kern="1200">
          <a:solidFill>
            <a:schemeClr val="tx1"/>
          </a:solidFill>
          <a:latin typeface="+mn-lt"/>
          <a:ea typeface="+mn-ea"/>
          <a:cs typeface="+mn-cs"/>
        </a:defRPr>
      </a:lvl8pPr>
      <a:lvl9pPr marL="4702302" indent="-276606" algn="l" defTabSz="1106424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06424" rtl="0" eaLnBrk="1" latinLnBrk="0" hangingPunct="1">
        <a:defRPr sz="2178" kern="1200">
          <a:solidFill>
            <a:schemeClr val="tx1"/>
          </a:solidFill>
          <a:latin typeface="+mn-lt"/>
          <a:ea typeface="+mn-ea"/>
          <a:cs typeface="+mn-cs"/>
        </a:defRPr>
      </a:lvl1pPr>
      <a:lvl2pPr marL="553212" algn="l" defTabSz="1106424" rtl="0" eaLnBrk="1" latinLnBrk="0" hangingPunct="1">
        <a:defRPr sz="2178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algn="l" defTabSz="1106424" rtl="0" eaLnBrk="1" latinLnBrk="0" hangingPunct="1">
        <a:defRPr sz="2178" kern="1200">
          <a:solidFill>
            <a:schemeClr val="tx1"/>
          </a:solidFill>
          <a:latin typeface="+mn-lt"/>
          <a:ea typeface="+mn-ea"/>
          <a:cs typeface="+mn-cs"/>
        </a:defRPr>
      </a:lvl3pPr>
      <a:lvl4pPr marL="1659636" algn="l" defTabSz="1106424" rtl="0" eaLnBrk="1" latinLnBrk="0" hangingPunct="1">
        <a:defRPr sz="2178" kern="1200">
          <a:solidFill>
            <a:schemeClr val="tx1"/>
          </a:solidFill>
          <a:latin typeface="+mn-lt"/>
          <a:ea typeface="+mn-ea"/>
          <a:cs typeface="+mn-cs"/>
        </a:defRPr>
      </a:lvl4pPr>
      <a:lvl5pPr marL="2212848" algn="l" defTabSz="1106424" rtl="0" eaLnBrk="1" latinLnBrk="0" hangingPunct="1">
        <a:defRPr sz="2178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algn="l" defTabSz="1106424" rtl="0" eaLnBrk="1" latinLnBrk="0" hangingPunct="1">
        <a:defRPr sz="2178" kern="1200">
          <a:solidFill>
            <a:schemeClr val="tx1"/>
          </a:solidFill>
          <a:latin typeface="+mn-lt"/>
          <a:ea typeface="+mn-ea"/>
          <a:cs typeface="+mn-cs"/>
        </a:defRPr>
      </a:lvl6pPr>
      <a:lvl7pPr marL="3319272" algn="l" defTabSz="1106424" rtl="0" eaLnBrk="1" latinLnBrk="0" hangingPunct="1">
        <a:defRPr sz="2178" kern="1200">
          <a:solidFill>
            <a:schemeClr val="tx1"/>
          </a:solidFill>
          <a:latin typeface="+mn-lt"/>
          <a:ea typeface="+mn-ea"/>
          <a:cs typeface="+mn-cs"/>
        </a:defRPr>
      </a:lvl7pPr>
      <a:lvl8pPr marL="3872484" algn="l" defTabSz="1106424" rtl="0" eaLnBrk="1" latinLnBrk="0" hangingPunct="1">
        <a:defRPr sz="2178" kern="1200">
          <a:solidFill>
            <a:schemeClr val="tx1"/>
          </a:solidFill>
          <a:latin typeface="+mn-lt"/>
          <a:ea typeface="+mn-ea"/>
          <a:cs typeface="+mn-cs"/>
        </a:defRPr>
      </a:lvl8pPr>
      <a:lvl9pPr marL="4425696" algn="l" defTabSz="1106424" rtl="0" eaLnBrk="1" latinLnBrk="0" hangingPunct="1">
        <a:defRPr sz="21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DE571D9-7F81-3CCF-111A-5BF2271F2BFC}"/>
              </a:ext>
            </a:extLst>
          </p:cNvPr>
          <p:cNvSpPr/>
          <p:nvPr/>
        </p:nvSpPr>
        <p:spPr>
          <a:xfrm>
            <a:off x="3058160" y="1106011"/>
            <a:ext cx="3688080" cy="1493520"/>
          </a:xfrm>
          <a:prstGeom prst="rect">
            <a:avLst/>
          </a:prstGeom>
          <a:noFill/>
          <a:ln w="444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F11122-E79B-4CB5-6F42-8905E92526E2}"/>
              </a:ext>
            </a:extLst>
          </p:cNvPr>
          <p:cNvSpPr/>
          <p:nvPr/>
        </p:nvSpPr>
        <p:spPr>
          <a:xfrm>
            <a:off x="3058160" y="2599531"/>
            <a:ext cx="3688080" cy="1493520"/>
          </a:xfrm>
          <a:prstGeom prst="rect">
            <a:avLst/>
          </a:prstGeom>
          <a:noFill/>
          <a:ln w="444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D8621A-3C34-2400-F47F-A271E44C283E}"/>
              </a:ext>
            </a:extLst>
          </p:cNvPr>
          <p:cNvSpPr/>
          <p:nvPr/>
        </p:nvSpPr>
        <p:spPr>
          <a:xfrm>
            <a:off x="3058160" y="5586571"/>
            <a:ext cx="3688080" cy="1493520"/>
          </a:xfrm>
          <a:prstGeom prst="rect">
            <a:avLst/>
          </a:prstGeom>
          <a:noFill/>
          <a:ln w="444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750614-AE6D-CFBA-57C5-44179DD3C632}"/>
              </a:ext>
            </a:extLst>
          </p:cNvPr>
          <p:cNvSpPr/>
          <p:nvPr/>
        </p:nvSpPr>
        <p:spPr>
          <a:xfrm>
            <a:off x="3058160" y="4093051"/>
            <a:ext cx="3688080" cy="1493520"/>
          </a:xfrm>
          <a:prstGeom prst="rect">
            <a:avLst/>
          </a:prstGeom>
          <a:noFill/>
          <a:ln w="444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304456-8BC5-7E2C-4032-1D7E32E677C4}"/>
              </a:ext>
            </a:extLst>
          </p:cNvPr>
          <p:cNvSpPr/>
          <p:nvPr/>
        </p:nvSpPr>
        <p:spPr>
          <a:xfrm rot="16200000">
            <a:off x="6746240" y="2599531"/>
            <a:ext cx="1493520" cy="1493520"/>
          </a:xfrm>
          <a:prstGeom prst="rect">
            <a:avLst/>
          </a:prstGeom>
          <a:noFill/>
          <a:ln w="444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64BE83-1796-173E-9234-6B9348EBBE54}"/>
              </a:ext>
            </a:extLst>
          </p:cNvPr>
          <p:cNvSpPr/>
          <p:nvPr/>
        </p:nvSpPr>
        <p:spPr>
          <a:xfrm rot="16200000">
            <a:off x="1564640" y="2599530"/>
            <a:ext cx="1493520" cy="1493520"/>
          </a:xfrm>
          <a:prstGeom prst="rect">
            <a:avLst/>
          </a:prstGeom>
          <a:noFill/>
          <a:ln w="444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rapezoid 12">
            <a:extLst>
              <a:ext uri="{FF2B5EF4-FFF2-40B4-BE49-F238E27FC236}">
                <a16:creationId xmlns:a16="http://schemas.microsoft.com/office/drawing/2014/main" id="{7B388BBB-C274-1A64-0987-CCC580ADE4E8}"/>
              </a:ext>
            </a:extLst>
          </p:cNvPr>
          <p:cNvSpPr/>
          <p:nvPr/>
        </p:nvSpPr>
        <p:spPr>
          <a:xfrm rot="5400000">
            <a:off x="7635239" y="3204050"/>
            <a:ext cx="1493520" cy="284478"/>
          </a:xfrm>
          <a:prstGeom prst="trapezoid">
            <a:avLst/>
          </a:prstGeom>
          <a:noFill/>
          <a:ln w="444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rapezoid 14">
            <a:extLst>
              <a:ext uri="{FF2B5EF4-FFF2-40B4-BE49-F238E27FC236}">
                <a16:creationId xmlns:a16="http://schemas.microsoft.com/office/drawing/2014/main" id="{9A9355A2-39CD-6C27-BC92-EF0541BE6CCC}"/>
              </a:ext>
            </a:extLst>
          </p:cNvPr>
          <p:cNvSpPr/>
          <p:nvPr/>
        </p:nvSpPr>
        <p:spPr>
          <a:xfrm rot="5400000">
            <a:off x="6141719" y="1710532"/>
            <a:ext cx="1493520" cy="284478"/>
          </a:xfrm>
          <a:prstGeom prst="trapezoid">
            <a:avLst/>
          </a:prstGeom>
          <a:noFill/>
          <a:ln w="444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rapezoid 15">
            <a:extLst>
              <a:ext uri="{FF2B5EF4-FFF2-40B4-BE49-F238E27FC236}">
                <a16:creationId xmlns:a16="http://schemas.microsoft.com/office/drawing/2014/main" id="{19A572AC-89AF-3907-4523-DDBAD9099BB4}"/>
              </a:ext>
            </a:extLst>
          </p:cNvPr>
          <p:cNvSpPr/>
          <p:nvPr/>
        </p:nvSpPr>
        <p:spPr>
          <a:xfrm rot="5400000">
            <a:off x="6141719" y="4697570"/>
            <a:ext cx="1493520" cy="284478"/>
          </a:xfrm>
          <a:prstGeom prst="trapezoid">
            <a:avLst/>
          </a:prstGeom>
          <a:noFill/>
          <a:ln w="444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rapezoid 16">
            <a:extLst>
              <a:ext uri="{FF2B5EF4-FFF2-40B4-BE49-F238E27FC236}">
                <a16:creationId xmlns:a16="http://schemas.microsoft.com/office/drawing/2014/main" id="{13C3CC9C-EB36-E468-856C-BAF8AF258B96}"/>
              </a:ext>
            </a:extLst>
          </p:cNvPr>
          <p:cNvSpPr/>
          <p:nvPr/>
        </p:nvSpPr>
        <p:spPr>
          <a:xfrm rot="16200000">
            <a:off x="2169161" y="1710529"/>
            <a:ext cx="1493520" cy="284478"/>
          </a:xfrm>
          <a:prstGeom prst="trapezoid">
            <a:avLst/>
          </a:prstGeom>
          <a:noFill/>
          <a:ln w="444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rapezoid 17">
            <a:extLst>
              <a:ext uri="{FF2B5EF4-FFF2-40B4-BE49-F238E27FC236}">
                <a16:creationId xmlns:a16="http://schemas.microsoft.com/office/drawing/2014/main" id="{9048C91A-0788-6B6D-9AB9-95D62FB0C838}"/>
              </a:ext>
            </a:extLst>
          </p:cNvPr>
          <p:cNvSpPr/>
          <p:nvPr/>
        </p:nvSpPr>
        <p:spPr>
          <a:xfrm rot="16200000">
            <a:off x="675641" y="3204049"/>
            <a:ext cx="1493520" cy="284478"/>
          </a:xfrm>
          <a:prstGeom prst="trapezoid">
            <a:avLst/>
          </a:prstGeom>
          <a:noFill/>
          <a:ln w="444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rapezoid 18">
            <a:extLst>
              <a:ext uri="{FF2B5EF4-FFF2-40B4-BE49-F238E27FC236}">
                <a16:creationId xmlns:a16="http://schemas.microsoft.com/office/drawing/2014/main" id="{4726640D-4E46-7CAB-20A3-A2E58362D243}"/>
              </a:ext>
            </a:extLst>
          </p:cNvPr>
          <p:cNvSpPr/>
          <p:nvPr/>
        </p:nvSpPr>
        <p:spPr>
          <a:xfrm rot="16200000">
            <a:off x="2169161" y="4697569"/>
            <a:ext cx="1493520" cy="284478"/>
          </a:xfrm>
          <a:prstGeom prst="trapezoid">
            <a:avLst/>
          </a:prstGeom>
          <a:noFill/>
          <a:ln w="444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rapezoid 19">
            <a:extLst>
              <a:ext uri="{FF2B5EF4-FFF2-40B4-BE49-F238E27FC236}">
                <a16:creationId xmlns:a16="http://schemas.microsoft.com/office/drawing/2014/main" id="{81BE5DE6-21AE-98AE-7D1D-F0C9EA2EF1B6}"/>
              </a:ext>
            </a:extLst>
          </p:cNvPr>
          <p:cNvSpPr/>
          <p:nvPr/>
        </p:nvSpPr>
        <p:spPr>
          <a:xfrm>
            <a:off x="3058160" y="821532"/>
            <a:ext cx="3688080" cy="284477"/>
          </a:xfrm>
          <a:prstGeom prst="trapezoid">
            <a:avLst/>
          </a:prstGeom>
          <a:noFill/>
          <a:ln w="444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960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Picture 193">
            <a:extLst>
              <a:ext uri="{FF2B5EF4-FFF2-40B4-BE49-F238E27FC236}">
                <a16:creationId xmlns:a16="http://schemas.microsoft.com/office/drawing/2014/main" id="{3161DD0A-F6BA-8BFA-1D64-05540EBBD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54275">
            <a:off x="184100" y="890971"/>
            <a:ext cx="646336" cy="525518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A9CE37E1-287D-0C18-8DD4-ED9AAB9FA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00" y="1480955"/>
            <a:ext cx="646336" cy="525518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E0E7EE02-E965-8C90-E359-D69182ECC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24" y="2237732"/>
            <a:ext cx="646336" cy="525518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FBB2E4A5-0DED-FEB1-BACE-2B65A6EF2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557106">
            <a:off x="784437" y="3313090"/>
            <a:ext cx="646336" cy="525518"/>
          </a:xfrm>
          <a:prstGeom prst="rect">
            <a:avLst/>
          </a:prstGeom>
        </p:spPr>
      </p:pic>
      <p:pic>
        <p:nvPicPr>
          <p:cNvPr id="199" name="Picture 198">
            <a:extLst>
              <a:ext uri="{FF2B5EF4-FFF2-40B4-BE49-F238E27FC236}">
                <a16:creationId xmlns:a16="http://schemas.microsoft.com/office/drawing/2014/main" id="{C1F4FD59-6A2D-7F6A-89AE-19457197A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2086" y="4376831"/>
            <a:ext cx="646336" cy="525518"/>
          </a:xfrm>
          <a:prstGeom prst="rect">
            <a:avLst/>
          </a:prstGeom>
        </p:spPr>
      </p:pic>
      <p:pic>
        <p:nvPicPr>
          <p:cNvPr id="200" name="Picture 199">
            <a:extLst>
              <a:ext uri="{FF2B5EF4-FFF2-40B4-BE49-F238E27FC236}">
                <a16:creationId xmlns:a16="http://schemas.microsoft.com/office/drawing/2014/main" id="{FE8F6FD8-77FF-21AA-240E-2407F6588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2" y="5484150"/>
            <a:ext cx="646336" cy="525518"/>
          </a:xfrm>
          <a:prstGeom prst="rect">
            <a:avLst/>
          </a:prstGeom>
        </p:spPr>
      </p:pic>
      <p:pic>
        <p:nvPicPr>
          <p:cNvPr id="201" name="Picture 200">
            <a:extLst>
              <a:ext uri="{FF2B5EF4-FFF2-40B4-BE49-F238E27FC236}">
                <a16:creationId xmlns:a16="http://schemas.microsoft.com/office/drawing/2014/main" id="{FA696D5F-463C-4A5F-76B4-6DEE0CDA9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440699">
            <a:off x="11470634" y="2081369"/>
            <a:ext cx="646336" cy="525518"/>
          </a:xfrm>
          <a:prstGeom prst="rect">
            <a:avLst/>
          </a:prstGeom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054DB7CF-20B1-DEA6-4EF3-40EA0013B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477678">
            <a:off x="116162" y="6135760"/>
            <a:ext cx="646336" cy="525518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FB4F6796-439E-7C15-FDEA-E94D1D9ED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091" y="5317006"/>
            <a:ext cx="646336" cy="525518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3666C92A-0461-188A-A08B-C8C2A2AC3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98220">
            <a:off x="868050" y="130052"/>
            <a:ext cx="646336" cy="525518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D00BAB19-E68B-2E14-368D-19B384F91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00551">
            <a:off x="833622" y="1299641"/>
            <a:ext cx="646336" cy="525518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BB843127-A386-D9B3-AEEF-DD8A690D9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60057">
            <a:off x="655707" y="1873454"/>
            <a:ext cx="646336" cy="525518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380D962C-96AB-4BBE-D968-B423C93DE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790582">
            <a:off x="1635611" y="3806693"/>
            <a:ext cx="646336" cy="525518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59FCEE1A-A8CE-AD23-F020-EFB0167B5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876" y="4619330"/>
            <a:ext cx="646336" cy="525518"/>
          </a:xfrm>
          <a:prstGeom prst="rect">
            <a:avLst/>
          </a:prstGeom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ABD21259-1179-4FD5-8633-83D9DCEE2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214762">
            <a:off x="2400676" y="3754122"/>
            <a:ext cx="646336" cy="525518"/>
          </a:xfrm>
          <a:prstGeom prst="rect">
            <a:avLst/>
          </a:prstGeom>
        </p:spPr>
      </p:pic>
      <p:pic>
        <p:nvPicPr>
          <p:cNvPr id="211" name="Picture 210">
            <a:extLst>
              <a:ext uri="{FF2B5EF4-FFF2-40B4-BE49-F238E27FC236}">
                <a16:creationId xmlns:a16="http://schemas.microsoft.com/office/drawing/2014/main" id="{319E35E6-4EA9-DF7B-A80B-74EEF224F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401325">
            <a:off x="740615" y="5315343"/>
            <a:ext cx="646336" cy="525518"/>
          </a:xfrm>
          <a:prstGeom prst="rect">
            <a:avLst/>
          </a:prstGeom>
        </p:spPr>
      </p:pic>
      <p:pic>
        <p:nvPicPr>
          <p:cNvPr id="212" name="Picture 211">
            <a:extLst>
              <a:ext uri="{FF2B5EF4-FFF2-40B4-BE49-F238E27FC236}">
                <a16:creationId xmlns:a16="http://schemas.microsoft.com/office/drawing/2014/main" id="{9B549593-2163-05B4-4640-EAFF08442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440699">
            <a:off x="11463784" y="6612023"/>
            <a:ext cx="646336" cy="525518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AFA36BBB-698A-4070-4F3E-94DBBAED3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32100">
            <a:off x="2225256" y="2993571"/>
            <a:ext cx="646336" cy="525518"/>
          </a:xfrm>
          <a:prstGeom prst="rect">
            <a:avLst/>
          </a:prstGeom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7ADE614B-C8D1-717E-E3EA-77F663C83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858" y="729385"/>
            <a:ext cx="646336" cy="525518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A28E5675-A66F-CA3E-95B8-B2D1D5A55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234" y="1403733"/>
            <a:ext cx="646336" cy="525518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CF8E9797-A58F-65C9-68E8-0401392DC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9462" y="4225552"/>
            <a:ext cx="646336" cy="525518"/>
          </a:xfrm>
          <a:prstGeom prst="rect">
            <a:avLst/>
          </a:prstGeom>
        </p:spPr>
      </p:pic>
      <p:pic>
        <p:nvPicPr>
          <p:cNvPr id="217" name="Picture 216">
            <a:extLst>
              <a:ext uri="{FF2B5EF4-FFF2-40B4-BE49-F238E27FC236}">
                <a16:creationId xmlns:a16="http://schemas.microsoft.com/office/drawing/2014/main" id="{C0A8B6CA-67BF-06A0-4FFE-0379231EC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072" y="2908262"/>
            <a:ext cx="646336" cy="525518"/>
          </a:xfrm>
          <a:prstGeom prst="rect">
            <a:avLst/>
          </a:prstGeom>
        </p:spPr>
      </p:pic>
      <p:pic>
        <p:nvPicPr>
          <p:cNvPr id="218" name="Picture 217">
            <a:extLst>
              <a:ext uri="{FF2B5EF4-FFF2-40B4-BE49-F238E27FC236}">
                <a16:creationId xmlns:a16="http://schemas.microsoft.com/office/drawing/2014/main" id="{E674E971-4C2D-ED93-A4EC-5822E4589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8912" y="4570607"/>
            <a:ext cx="646336" cy="525518"/>
          </a:xfrm>
          <a:prstGeom prst="rect">
            <a:avLst/>
          </a:prstGeom>
        </p:spPr>
      </p:pic>
      <p:pic>
        <p:nvPicPr>
          <p:cNvPr id="219" name="Picture 218">
            <a:extLst>
              <a:ext uri="{FF2B5EF4-FFF2-40B4-BE49-F238E27FC236}">
                <a16:creationId xmlns:a16="http://schemas.microsoft.com/office/drawing/2014/main" id="{0E8B274D-858F-B05A-A68D-6F9C09AD6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184474">
            <a:off x="924563" y="3947076"/>
            <a:ext cx="646336" cy="525518"/>
          </a:xfrm>
          <a:prstGeom prst="rect">
            <a:avLst/>
          </a:prstGeom>
        </p:spPr>
      </p:pic>
      <p:pic>
        <p:nvPicPr>
          <p:cNvPr id="220" name="Picture 219">
            <a:extLst>
              <a:ext uri="{FF2B5EF4-FFF2-40B4-BE49-F238E27FC236}">
                <a16:creationId xmlns:a16="http://schemas.microsoft.com/office/drawing/2014/main" id="{1407D208-7D23-17CA-F89C-F4D06E0D1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932" y="6255233"/>
            <a:ext cx="646336" cy="525518"/>
          </a:xfrm>
          <a:prstGeom prst="rect">
            <a:avLst/>
          </a:prstGeom>
        </p:spPr>
      </p:pic>
      <p:pic>
        <p:nvPicPr>
          <p:cNvPr id="221" name="Picture 220">
            <a:extLst>
              <a:ext uri="{FF2B5EF4-FFF2-40B4-BE49-F238E27FC236}">
                <a16:creationId xmlns:a16="http://schemas.microsoft.com/office/drawing/2014/main" id="{C8BE1E4D-B2BC-5702-2873-C9774BD61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43257">
            <a:off x="169255" y="4817998"/>
            <a:ext cx="646336" cy="525518"/>
          </a:xfrm>
          <a:prstGeom prst="rect">
            <a:avLst/>
          </a:prstGeom>
        </p:spPr>
      </p:pic>
      <p:pic>
        <p:nvPicPr>
          <p:cNvPr id="222" name="Picture 221">
            <a:extLst>
              <a:ext uri="{FF2B5EF4-FFF2-40B4-BE49-F238E27FC236}">
                <a16:creationId xmlns:a16="http://schemas.microsoft.com/office/drawing/2014/main" id="{E75F5288-D4BD-39A0-26EF-79151C1A0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4623" y="4315672"/>
            <a:ext cx="646336" cy="525518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79CEE7CD-2E49-A583-AE44-6AFC2465E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98744">
            <a:off x="790427" y="6188800"/>
            <a:ext cx="646336" cy="525518"/>
          </a:xfrm>
          <a:prstGeom prst="rect">
            <a:avLst/>
          </a:prstGeom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77FD7C1E-4CFC-4B18-CAE6-A4F573287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48204">
            <a:off x="1976643" y="1019824"/>
            <a:ext cx="646336" cy="525518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4F6F7EA4-5B05-A8E9-B19A-DD78F1A4C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412278">
            <a:off x="2202898" y="1589330"/>
            <a:ext cx="646336" cy="525518"/>
          </a:xfrm>
          <a:prstGeom prst="rect">
            <a:avLst/>
          </a:prstGeom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9F59C822-07A5-0548-CD41-751CD7A47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802" y="2116451"/>
            <a:ext cx="646336" cy="525518"/>
          </a:xfrm>
          <a:prstGeom prst="rect">
            <a:avLst/>
          </a:prstGeom>
        </p:spPr>
      </p:pic>
      <p:pic>
        <p:nvPicPr>
          <p:cNvPr id="227" name="Picture 226">
            <a:extLst>
              <a:ext uri="{FF2B5EF4-FFF2-40B4-BE49-F238E27FC236}">
                <a16:creationId xmlns:a16="http://schemas.microsoft.com/office/drawing/2014/main" id="{7AD6C8D1-EBA8-08CB-AC0F-2CA4246EC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410889">
            <a:off x="1959937" y="2388561"/>
            <a:ext cx="646336" cy="525518"/>
          </a:xfrm>
          <a:prstGeom prst="rect">
            <a:avLst/>
          </a:prstGeom>
        </p:spPr>
      </p:pic>
      <p:pic>
        <p:nvPicPr>
          <p:cNvPr id="228" name="Picture 227">
            <a:extLst>
              <a:ext uri="{FF2B5EF4-FFF2-40B4-BE49-F238E27FC236}">
                <a16:creationId xmlns:a16="http://schemas.microsoft.com/office/drawing/2014/main" id="{8BC911E2-69C0-F662-CAC2-0013B398A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91542">
            <a:off x="2926520" y="2844654"/>
            <a:ext cx="646336" cy="525518"/>
          </a:xfrm>
          <a:prstGeom prst="rect">
            <a:avLst/>
          </a:prstGeom>
        </p:spPr>
      </p:pic>
      <p:pic>
        <p:nvPicPr>
          <p:cNvPr id="229" name="Picture 228">
            <a:extLst>
              <a:ext uri="{FF2B5EF4-FFF2-40B4-BE49-F238E27FC236}">
                <a16:creationId xmlns:a16="http://schemas.microsoft.com/office/drawing/2014/main" id="{842B15AB-A6A0-B138-F51E-66656DF0C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4378" y="3515489"/>
            <a:ext cx="646336" cy="525518"/>
          </a:xfrm>
          <a:prstGeom prst="rect">
            <a:avLst/>
          </a:prstGeom>
        </p:spPr>
      </p:pic>
      <p:pic>
        <p:nvPicPr>
          <p:cNvPr id="230" name="Picture 229">
            <a:extLst>
              <a:ext uri="{FF2B5EF4-FFF2-40B4-BE49-F238E27FC236}">
                <a16:creationId xmlns:a16="http://schemas.microsoft.com/office/drawing/2014/main" id="{0CE1CA6C-3072-35B2-4B82-B6AAAD4A2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9847" y="3184164"/>
            <a:ext cx="646336" cy="525518"/>
          </a:xfrm>
          <a:prstGeom prst="rect">
            <a:avLst/>
          </a:prstGeom>
        </p:spPr>
      </p:pic>
      <p:pic>
        <p:nvPicPr>
          <p:cNvPr id="232" name="Picture 231">
            <a:extLst>
              <a:ext uri="{FF2B5EF4-FFF2-40B4-BE49-F238E27FC236}">
                <a16:creationId xmlns:a16="http://schemas.microsoft.com/office/drawing/2014/main" id="{4A66868A-151A-AB15-D9A0-8BE61A428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045927">
            <a:off x="1763374" y="6202460"/>
            <a:ext cx="646336" cy="525518"/>
          </a:xfrm>
          <a:prstGeom prst="rect">
            <a:avLst/>
          </a:prstGeom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00A9B1F5-29E0-F746-40D1-893CB6DFA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755" y="5783147"/>
            <a:ext cx="646336" cy="525518"/>
          </a:xfrm>
          <a:prstGeom prst="rect">
            <a:avLst/>
          </a:prstGeom>
        </p:spPr>
      </p:pic>
      <p:pic>
        <p:nvPicPr>
          <p:cNvPr id="234" name="Picture 233">
            <a:extLst>
              <a:ext uri="{FF2B5EF4-FFF2-40B4-BE49-F238E27FC236}">
                <a16:creationId xmlns:a16="http://schemas.microsoft.com/office/drawing/2014/main" id="{AB54853B-59A0-1010-A47D-83BDE652C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94688">
            <a:off x="2516865" y="217831"/>
            <a:ext cx="646336" cy="525518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CCD0853E-ECB2-EE18-7F72-EB9FAF948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0091" y="1030560"/>
            <a:ext cx="646336" cy="525518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2D08A862-81DD-D629-BB88-A04A25835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92329">
            <a:off x="3011954" y="1674128"/>
            <a:ext cx="646336" cy="525518"/>
          </a:xfrm>
          <a:prstGeom prst="rect">
            <a:avLst/>
          </a:prstGeom>
        </p:spPr>
      </p:pic>
      <p:pic>
        <p:nvPicPr>
          <p:cNvPr id="237" name="Picture 236">
            <a:extLst>
              <a:ext uri="{FF2B5EF4-FFF2-40B4-BE49-F238E27FC236}">
                <a16:creationId xmlns:a16="http://schemas.microsoft.com/office/drawing/2014/main" id="{95C9762E-84BF-D920-2F3A-D160652BA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9961" y="2251867"/>
            <a:ext cx="646336" cy="525518"/>
          </a:xfrm>
          <a:prstGeom prst="rect">
            <a:avLst/>
          </a:prstGeom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2A6B1B08-9535-7295-B894-4671130AE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3003786" y="3469419"/>
            <a:ext cx="646336" cy="525518"/>
          </a:xfrm>
          <a:prstGeom prst="rect">
            <a:avLst/>
          </a:prstGeom>
        </p:spPr>
      </p:pic>
      <p:pic>
        <p:nvPicPr>
          <p:cNvPr id="239" name="Picture 238">
            <a:extLst>
              <a:ext uri="{FF2B5EF4-FFF2-40B4-BE49-F238E27FC236}">
                <a16:creationId xmlns:a16="http://schemas.microsoft.com/office/drawing/2014/main" id="{07042460-C92F-4321-AD0C-BF6E15395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50445">
            <a:off x="2873819" y="4254750"/>
            <a:ext cx="646336" cy="525518"/>
          </a:xfrm>
          <a:prstGeom prst="rect">
            <a:avLst/>
          </a:prstGeom>
        </p:spPr>
      </p:pic>
      <p:pic>
        <p:nvPicPr>
          <p:cNvPr id="240" name="Picture 239">
            <a:extLst>
              <a:ext uri="{FF2B5EF4-FFF2-40B4-BE49-F238E27FC236}">
                <a16:creationId xmlns:a16="http://schemas.microsoft.com/office/drawing/2014/main" id="{1171EE4F-E8E6-1155-9285-B981457FB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382149" y="4948787"/>
            <a:ext cx="646336" cy="525518"/>
          </a:xfrm>
          <a:prstGeom prst="rect">
            <a:avLst/>
          </a:prstGeom>
        </p:spPr>
      </p:pic>
      <p:pic>
        <p:nvPicPr>
          <p:cNvPr id="241" name="Picture 240">
            <a:extLst>
              <a:ext uri="{FF2B5EF4-FFF2-40B4-BE49-F238E27FC236}">
                <a16:creationId xmlns:a16="http://schemas.microsoft.com/office/drawing/2014/main" id="{8FD45CA8-AEC3-C6F3-093F-95EDBC138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9165707" y="7663907"/>
            <a:ext cx="646336" cy="525518"/>
          </a:xfrm>
          <a:prstGeom prst="rect">
            <a:avLst/>
          </a:prstGeom>
        </p:spPr>
      </p:pic>
      <p:pic>
        <p:nvPicPr>
          <p:cNvPr id="242" name="Picture 241">
            <a:extLst>
              <a:ext uri="{FF2B5EF4-FFF2-40B4-BE49-F238E27FC236}">
                <a16:creationId xmlns:a16="http://schemas.microsoft.com/office/drawing/2014/main" id="{B79F3240-8251-EF65-0E73-088E34FB6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607879">
            <a:off x="1396622" y="4928779"/>
            <a:ext cx="646336" cy="525518"/>
          </a:xfrm>
          <a:prstGeom prst="rect">
            <a:avLst/>
          </a:prstGeom>
        </p:spPr>
      </p:pic>
      <p:pic>
        <p:nvPicPr>
          <p:cNvPr id="243" name="Picture 242">
            <a:extLst>
              <a:ext uri="{FF2B5EF4-FFF2-40B4-BE49-F238E27FC236}">
                <a16:creationId xmlns:a16="http://schemas.microsoft.com/office/drawing/2014/main" id="{105E2657-9E04-441A-7A13-AE830F100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1695234" y="6876503"/>
            <a:ext cx="646336" cy="525518"/>
          </a:xfrm>
          <a:prstGeom prst="rect">
            <a:avLst/>
          </a:prstGeom>
        </p:spPr>
      </p:pic>
      <p:pic>
        <p:nvPicPr>
          <p:cNvPr id="244" name="Picture 243">
            <a:extLst>
              <a:ext uri="{FF2B5EF4-FFF2-40B4-BE49-F238E27FC236}">
                <a16:creationId xmlns:a16="http://schemas.microsoft.com/office/drawing/2014/main" id="{7DC7FB83-EE1F-C49C-2E97-E6AF45BDA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539472">
            <a:off x="3090167" y="459618"/>
            <a:ext cx="646336" cy="525518"/>
          </a:xfrm>
          <a:prstGeom prst="rect">
            <a:avLst/>
          </a:prstGeom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E97812F4-2681-4C6F-38C2-F2C590F63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80269">
            <a:off x="3312402" y="1120248"/>
            <a:ext cx="646336" cy="525518"/>
          </a:xfrm>
          <a:prstGeom prst="rect">
            <a:avLst/>
          </a:prstGeom>
        </p:spPr>
      </p:pic>
      <p:pic>
        <p:nvPicPr>
          <p:cNvPr id="246" name="Picture 245">
            <a:extLst>
              <a:ext uri="{FF2B5EF4-FFF2-40B4-BE49-F238E27FC236}">
                <a16:creationId xmlns:a16="http://schemas.microsoft.com/office/drawing/2014/main" id="{077A134A-BCF3-E3F7-F8BE-C24E55633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435" y="1666904"/>
            <a:ext cx="646336" cy="525518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4914B68D-A7B1-4E82-1AE5-3D3372E86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984461">
            <a:off x="3974110" y="3464007"/>
            <a:ext cx="646336" cy="525518"/>
          </a:xfrm>
          <a:prstGeom prst="rect">
            <a:avLst/>
          </a:prstGeom>
        </p:spPr>
      </p:pic>
      <p:pic>
        <p:nvPicPr>
          <p:cNvPr id="249" name="Picture 248">
            <a:extLst>
              <a:ext uri="{FF2B5EF4-FFF2-40B4-BE49-F238E27FC236}">
                <a16:creationId xmlns:a16="http://schemas.microsoft.com/office/drawing/2014/main" id="{65358B1A-60C1-705B-1ED8-45AF66BD3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3528663" y="3953081"/>
            <a:ext cx="646336" cy="525518"/>
          </a:xfrm>
          <a:prstGeom prst="rect">
            <a:avLst/>
          </a:prstGeom>
        </p:spPr>
      </p:pic>
      <p:pic>
        <p:nvPicPr>
          <p:cNvPr id="250" name="Picture 249">
            <a:extLst>
              <a:ext uri="{FF2B5EF4-FFF2-40B4-BE49-F238E27FC236}">
                <a16:creationId xmlns:a16="http://schemas.microsoft.com/office/drawing/2014/main" id="{412FCAD2-A667-A3AF-29D0-7AD256F14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26780">
            <a:off x="3036904" y="4963365"/>
            <a:ext cx="646336" cy="525518"/>
          </a:xfrm>
          <a:prstGeom prst="rect">
            <a:avLst/>
          </a:prstGeom>
        </p:spPr>
      </p:pic>
      <p:pic>
        <p:nvPicPr>
          <p:cNvPr id="251" name="Picture 250">
            <a:extLst>
              <a:ext uri="{FF2B5EF4-FFF2-40B4-BE49-F238E27FC236}">
                <a16:creationId xmlns:a16="http://schemas.microsoft.com/office/drawing/2014/main" id="{A1D76410-0038-7C00-FCD5-0CE140DC9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3767166" y="5447181"/>
            <a:ext cx="646336" cy="525518"/>
          </a:xfrm>
          <a:prstGeom prst="rect">
            <a:avLst/>
          </a:prstGeom>
        </p:spPr>
      </p:pic>
      <p:pic>
        <p:nvPicPr>
          <p:cNvPr id="252" name="Picture 251">
            <a:extLst>
              <a:ext uri="{FF2B5EF4-FFF2-40B4-BE49-F238E27FC236}">
                <a16:creationId xmlns:a16="http://schemas.microsoft.com/office/drawing/2014/main" id="{462ABEFD-19E4-429D-D7D6-4B5AE3909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3147574" y="5882529"/>
            <a:ext cx="646336" cy="525518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47036618-64A6-4A10-E526-D33E328625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1215421" y="5746909"/>
            <a:ext cx="646336" cy="525518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D840E3C7-7B92-3C8F-F70A-B1413EA35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056" y="538407"/>
            <a:ext cx="646336" cy="525518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73F6E9F0-D8AF-21CC-0BD1-67FBCF760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01449">
            <a:off x="4083201" y="1079079"/>
            <a:ext cx="646336" cy="525518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09F47600-4CB3-C099-1CD2-AA3B3D1DE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8896" y="1703640"/>
            <a:ext cx="646336" cy="525518"/>
          </a:xfrm>
          <a:prstGeom prst="rect">
            <a:avLst/>
          </a:prstGeom>
        </p:spPr>
      </p:pic>
      <p:pic>
        <p:nvPicPr>
          <p:cNvPr id="257" name="Picture 256">
            <a:extLst>
              <a:ext uri="{FF2B5EF4-FFF2-40B4-BE49-F238E27FC236}">
                <a16:creationId xmlns:a16="http://schemas.microsoft.com/office/drawing/2014/main" id="{B3E62658-1098-E79E-9591-21ECDA406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5539" y="1948792"/>
            <a:ext cx="646336" cy="525518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DD4D75C7-C509-A4DC-E69B-2374FC675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4370480" y="2873751"/>
            <a:ext cx="646336" cy="525518"/>
          </a:xfrm>
          <a:prstGeom prst="rect">
            <a:avLst/>
          </a:prstGeom>
        </p:spPr>
      </p:pic>
      <p:pic>
        <p:nvPicPr>
          <p:cNvPr id="259" name="Picture 258">
            <a:extLst>
              <a:ext uri="{FF2B5EF4-FFF2-40B4-BE49-F238E27FC236}">
                <a16:creationId xmlns:a16="http://schemas.microsoft.com/office/drawing/2014/main" id="{0B70ADF7-94AF-F0BF-D567-2F5A34641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96941">
            <a:off x="4193738" y="4088073"/>
            <a:ext cx="646336" cy="525518"/>
          </a:xfrm>
          <a:prstGeom prst="rect">
            <a:avLst/>
          </a:prstGeom>
        </p:spPr>
      </p:pic>
      <p:pic>
        <p:nvPicPr>
          <p:cNvPr id="260" name="Picture 259">
            <a:extLst>
              <a:ext uri="{FF2B5EF4-FFF2-40B4-BE49-F238E27FC236}">
                <a16:creationId xmlns:a16="http://schemas.microsoft.com/office/drawing/2014/main" id="{CDEF3D50-006F-4BD5-1757-5C218677E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4299318" y="4762221"/>
            <a:ext cx="646336" cy="525518"/>
          </a:xfrm>
          <a:prstGeom prst="rect">
            <a:avLst/>
          </a:prstGeom>
        </p:spPr>
      </p:pic>
      <p:pic>
        <p:nvPicPr>
          <p:cNvPr id="261" name="Picture 260">
            <a:extLst>
              <a:ext uri="{FF2B5EF4-FFF2-40B4-BE49-F238E27FC236}">
                <a16:creationId xmlns:a16="http://schemas.microsoft.com/office/drawing/2014/main" id="{70883D55-8BBA-01CB-8DC7-8EFE75FAC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2047556" y="4369274"/>
            <a:ext cx="646336" cy="525518"/>
          </a:xfrm>
          <a:prstGeom prst="rect">
            <a:avLst/>
          </a:prstGeom>
        </p:spPr>
      </p:pic>
      <p:pic>
        <p:nvPicPr>
          <p:cNvPr id="262" name="Picture 261">
            <a:extLst>
              <a:ext uri="{FF2B5EF4-FFF2-40B4-BE49-F238E27FC236}">
                <a16:creationId xmlns:a16="http://schemas.microsoft.com/office/drawing/2014/main" id="{C347CC52-7C9A-F166-65BE-CE27B8CC7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4359849" y="5717296"/>
            <a:ext cx="646336" cy="525518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1B06841D-D813-0D50-8D2A-EB3AA1E45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4523219" y="6375268"/>
            <a:ext cx="646336" cy="525518"/>
          </a:xfrm>
          <a:prstGeom prst="rect">
            <a:avLst/>
          </a:prstGeom>
        </p:spPr>
      </p:pic>
      <p:pic>
        <p:nvPicPr>
          <p:cNvPr id="266" name="Picture 265">
            <a:extLst>
              <a:ext uri="{FF2B5EF4-FFF2-40B4-BE49-F238E27FC236}">
                <a16:creationId xmlns:a16="http://schemas.microsoft.com/office/drawing/2014/main" id="{F2F7E2B9-18AF-5226-4048-F2E1A6623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568" y="2277294"/>
            <a:ext cx="646336" cy="525518"/>
          </a:xfrm>
          <a:prstGeom prst="rect">
            <a:avLst/>
          </a:prstGeom>
        </p:spPr>
      </p:pic>
      <p:pic>
        <p:nvPicPr>
          <p:cNvPr id="267" name="Picture 266">
            <a:extLst>
              <a:ext uri="{FF2B5EF4-FFF2-40B4-BE49-F238E27FC236}">
                <a16:creationId xmlns:a16="http://schemas.microsoft.com/office/drawing/2014/main" id="{9A2F0641-FC6C-5BE5-DCEB-DCEEA4315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8132" y="7733414"/>
            <a:ext cx="646336" cy="525518"/>
          </a:xfrm>
          <a:prstGeom prst="rect">
            <a:avLst/>
          </a:prstGeom>
        </p:spPr>
      </p:pic>
      <p:pic>
        <p:nvPicPr>
          <p:cNvPr id="268" name="Picture 267">
            <a:extLst>
              <a:ext uri="{FF2B5EF4-FFF2-40B4-BE49-F238E27FC236}">
                <a16:creationId xmlns:a16="http://schemas.microsoft.com/office/drawing/2014/main" id="{722B43D5-A49E-EC07-4361-1615F96B4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118914">
            <a:off x="11443456" y="819711"/>
            <a:ext cx="646336" cy="525518"/>
          </a:xfrm>
          <a:prstGeom prst="rect">
            <a:avLst/>
          </a:prstGeom>
        </p:spPr>
      </p:pic>
      <p:pic>
        <p:nvPicPr>
          <p:cNvPr id="270" name="Picture 269">
            <a:extLst>
              <a:ext uri="{FF2B5EF4-FFF2-40B4-BE49-F238E27FC236}">
                <a16:creationId xmlns:a16="http://schemas.microsoft.com/office/drawing/2014/main" id="{3B742DC6-52DD-04CA-B3C5-29855F716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5126679" y="4684015"/>
            <a:ext cx="646336" cy="525518"/>
          </a:xfrm>
          <a:prstGeom prst="rect">
            <a:avLst/>
          </a:prstGeom>
        </p:spPr>
      </p:pic>
      <p:pic>
        <p:nvPicPr>
          <p:cNvPr id="271" name="Picture 270">
            <a:extLst>
              <a:ext uri="{FF2B5EF4-FFF2-40B4-BE49-F238E27FC236}">
                <a16:creationId xmlns:a16="http://schemas.microsoft.com/office/drawing/2014/main" id="{87142839-B55F-D24A-7CC6-BD98332E9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102181" y="4101132"/>
            <a:ext cx="646336" cy="525518"/>
          </a:xfrm>
          <a:prstGeom prst="rect">
            <a:avLst/>
          </a:prstGeom>
        </p:spPr>
      </p:pic>
      <p:pic>
        <p:nvPicPr>
          <p:cNvPr id="272" name="Picture 271">
            <a:extLst>
              <a:ext uri="{FF2B5EF4-FFF2-40B4-BE49-F238E27FC236}">
                <a16:creationId xmlns:a16="http://schemas.microsoft.com/office/drawing/2014/main" id="{442AF852-5129-522A-9A84-42581F7F0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5079730" y="5795511"/>
            <a:ext cx="646336" cy="525518"/>
          </a:xfrm>
          <a:prstGeom prst="rect">
            <a:avLst/>
          </a:prstGeom>
        </p:spPr>
      </p:pic>
      <p:pic>
        <p:nvPicPr>
          <p:cNvPr id="273" name="Picture 272">
            <a:extLst>
              <a:ext uri="{FF2B5EF4-FFF2-40B4-BE49-F238E27FC236}">
                <a16:creationId xmlns:a16="http://schemas.microsoft.com/office/drawing/2014/main" id="{F1B9C3B7-D435-A15F-1FFA-A3FBFA913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5167145" y="6415134"/>
            <a:ext cx="646336" cy="525518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CECE4C7B-37B5-610A-C50C-D0FE70D76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7983" y="565269"/>
            <a:ext cx="646336" cy="525518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8E379AB1-9FD1-E46D-C97F-DFCB20E6C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316146">
            <a:off x="5103584" y="1651316"/>
            <a:ext cx="646336" cy="525518"/>
          </a:xfrm>
          <a:prstGeom prst="rect">
            <a:avLst/>
          </a:prstGeom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68970636-6C2E-EE88-164E-6805E01E6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166797">
            <a:off x="6324482" y="2220567"/>
            <a:ext cx="646336" cy="525518"/>
          </a:xfrm>
          <a:prstGeom prst="rect">
            <a:avLst/>
          </a:prstGeom>
        </p:spPr>
      </p:pic>
      <p:pic>
        <p:nvPicPr>
          <p:cNvPr id="277" name="Picture 276">
            <a:extLst>
              <a:ext uri="{FF2B5EF4-FFF2-40B4-BE49-F238E27FC236}">
                <a16:creationId xmlns:a16="http://schemas.microsoft.com/office/drawing/2014/main" id="{9D9127F3-70C5-1522-178C-EBB26C66C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853" y="6446108"/>
            <a:ext cx="646336" cy="525518"/>
          </a:xfrm>
          <a:prstGeom prst="rect">
            <a:avLst/>
          </a:prstGeom>
        </p:spPr>
      </p:pic>
      <p:pic>
        <p:nvPicPr>
          <p:cNvPr id="278" name="Picture 277">
            <a:extLst>
              <a:ext uri="{FF2B5EF4-FFF2-40B4-BE49-F238E27FC236}">
                <a16:creationId xmlns:a16="http://schemas.microsoft.com/office/drawing/2014/main" id="{C6CC959E-210F-E18A-0E3B-443147779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10651260" y="808964"/>
            <a:ext cx="646336" cy="525518"/>
          </a:xfrm>
          <a:prstGeom prst="rect">
            <a:avLst/>
          </a:prstGeom>
        </p:spPr>
      </p:pic>
      <p:pic>
        <p:nvPicPr>
          <p:cNvPr id="279" name="Picture 278">
            <a:extLst>
              <a:ext uri="{FF2B5EF4-FFF2-40B4-BE49-F238E27FC236}">
                <a16:creationId xmlns:a16="http://schemas.microsoft.com/office/drawing/2014/main" id="{A011523A-ED37-4F19-3B22-A3BDBF629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9235943" y="253144"/>
            <a:ext cx="646336" cy="525518"/>
          </a:xfrm>
          <a:prstGeom prst="rect">
            <a:avLst/>
          </a:prstGeom>
        </p:spPr>
      </p:pic>
      <p:pic>
        <p:nvPicPr>
          <p:cNvPr id="280" name="Picture 279">
            <a:extLst>
              <a:ext uri="{FF2B5EF4-FFF2-40B4-BE49-F238E27FC236}">
                <a16:creationId xmlns:a16="http://schemas.microsoft.com/office/drawing/2014/main" id="{B2A0096B-E1AA-1138-F56D-9DB5D8A0D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161318" y="174860"/>
            <a:ext cx="646336" cy="525518"/>
          </a:xfrm>
          <a:prstGeom prst="rect">
            <a:avLst/>
          </a:prstGeom>
        </p:spPr>
      </p:pic>
      <p:pic>
        <p:nvPicPr>
          <p:cNvPr id="281" name="Picture 280">
            <a:extLst>
              <a:ext uri="{FF2B5EF4-FFF2-40B4-BE49-F238E27FC236}">
                <a16:creationId xmlns:a16="http://schemas.microsoft.com/office/drawing/2014/main" id="{6510DD3C-385C-A8D9-C352-1C95CD759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5534575" y="5208538"/>
            <a:ext cx="646336" cy="525518"/>
          </a:xfrm>
          <a:prstGeom prst="rect">
            <a:avLst/>
          </a:prstGeom>
        </p:spPr>
      </p:pic>
      <p:pic>
        <p:nvPicPr>
          <p:cNvPr id="282" name="Picture 281">
            <a:extLst>
              <a:ext uri="{FF2B5EF4-FFF2-40B4-BE49-F238E27FC236}">
                <a16:creationId xmlns:a16="http://schemas.microsoft.com/office/drawing/2014/main" id="{79CD119F-7CB5-1690-F740-954AC4439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8097040" y="3904325"/>
            <a:ext cx="646336" cy="525518"/>
          </a:xfrm>
          <a:prstGeom prst="rect">
            <a:avLst/>
          </a:prstGeom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5AAB8DB0-F30B-636C-6046-E1B99CF4B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139751">
            <a:off x="5998667" y="6537488"/>
            <a:ext cx="646336" cy="525518"/>
          </a:xfrm>
          <a:prstGeom prst="rect">
            <a:avLst/>
          </a:prstGeom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5882F45B-2792-761C-5704-C068BFEE6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637416">
            <a:off x="6012437" y="236891"/>
            <a:ext cx="646336" cy="525518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11FDD2BD-6933-CD89-38F6-5E9157A88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28140">
            <a:off x="6664884" y="1412253"/>
            <a:ext cx="646336" cy="525518"/>
          </a:xfrm>
          <a:prstGeom prst="rect">
            <a:avLst/>
          </a:prstGeom>
        </p:spPr>
      </p:pic>
      <p:pic>
        <p:nvPicPr>
          <p:cNvPr id="286" name="Picture 285">
            <a:extLst>
              <a:ext uri="{FF2B5EF4-FFF2-40B4-BE49-F238E27FC236}">
                <a16:creationId xmlns:a16="http://schemas.microsoft.com/office/drawing/2014/main" id="{0C270DFE-216B-1DD1-EC71-07D3C65DD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97164">
            <a:off x="5822652" y="944795"/>
            <a:ext cx="646336" cy="525518"/>
          </a:xfrm>
          <a:prstGeom prst="rect">
            <a:avLst/>
          </a:prstGeom>
        </p:spPr>
      </p:pic>
      <p:pic>
        <p:nvPicPr>
          <p:cNvPr id="287" name="Picture 286">
            <a:extLst>
              <a:ext uri="{FF2B5EF4-FFF2-40B4-BE49-F238E27FC236}">
                <a16:creationId xmlns:a16="http://schemas.microsoft.com/office/drawing/2014/main" id="{FA293AD4-BE45-DCD5-6E79-6954F7C1E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5283" y="7714417"/>
            <a:ext cx="646336" cy="525518"/>
          </a:xfrm>
          <a:prstGeom prst="rect">
            <a:avLst/>
          </a:prstGeom>
        </p:spPr>
      </p:pic>
      <p:pic>
        <p:nvPicPr>
          <p:cNvPr id="288" name="Picture 287">
            <a:extLst>
              <a:ext uri="{FF2B5EF4-FFF2-40B4-BE49-F238E27FC236}">
                <a16:creationId xmlns:a16="http://schemas.microsoft.com/office/drawing/2014/main" id="{075AAAFE-66E4-3883-EE22-1231AE694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7460426" y="1419431"/>
            <a:ext cx="646336" cy="525518"/>
          </a:xfrm>
          <a:prstGeom prst="rect">
            <a:avLst/>
          </a:prstGeom>
        </p:spPr>
      </p:pic>
      <p:pic>
        <p:nvPicPr>
          <p:cNvPr id="289" name="Picture 288">
            <a:extLst>
              <a:ext uri="{FF2B5EF4-FFF2-40B4-BE49-F238E27FC236}">
                <a16:creationId xmlns:a16="http://schemas.microsoft.com/office/drawing/2014/main" id="{5D4A7F7E-8D9C-C00F-1E71-0C365230C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6455109" y="4187891"/>
            <a:ext cx="646336" cy="525518"/>
          </a:xfrm>
          <a:prstGeom prst="rect">
            <a:avLst/>
          </a:prstGeom>
        </p:spPr>
      </p:pic>
      <p:pic>
        <p:nvPicPr>
          <p:cNvPr id="290" name="Picture 289">
            <a:extLst>
              <a:ext uri="{FF2B5EF4-FFF2-40B4-BE49-F238E27FC236}">
                <a16:creationId xmlns:a16="http://schemas.microsoft.com/office/drawing/2014/main" id="{5788427F-1D6F-1900-EB91-ABE8489AE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6165462" y="4814676"/>
            <a:ext cx="646336" cy="525518"/>
          </a:xfrm>
          <a:prstGeom prst="rect">
            <a:avLst/>
          </a:prstGeom>
        </p:spPr>
      </p:pic>
      <p:pic>
        <p:nvPicPr>
          <p:cNvPr id="291" name="Picture 290">
            <a:extLst>
              <a:ext uri="{FF2B5EF4-FFF2-40B4-BE49-F238E27FC236}">
                <a16:creationId xmlns:a16="http://schemas.microsoft.com/office/drawing/2014/main" id="{B1EAE9F9-FF3B-63F7-9250-ECAA077CB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5515061" y="3703630"/>
            <a:ext cx="646336" cy="525518"/>
          </a:xfrm>
          <a:prstGeom prst="rect">
            <a:avLst/>
          </a:prstGeom>
        </p:spPr>
      </p:pic>
      <p:pic>
        <p:nvPicPr>
          <p:cNvPr id="292" name="Picture 291">
            <a:extLst>
              <a:ext uri="{FF2B5EF4-FFF2-40B4-BE49-F238E27FC236}">
                <a16:creationId xmlns:a16="http://schemas.microsoft.com/office/drawing/2014/main" id="{9DEA97FF-D710-DC97-26F0-7C78B02FA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6476840" y="6017170"/>
            <a:ext cx="646336" cy="525518"/>
          </a:xfrm>
          <a:prstGeom prst="rect">
            <a:avLst/>
          </a:prstGeom>
        </p:spPr>
      </p:pic>
      <p:pic>
        <p:nvPicPr>
          <p:cNvPr id="293" name="Picture 292">
            <a:extLst>
              <a:ext uri="{FF2B5EF4-FFF2-40B4-BE49-F238E27FC236}">
                <a16:creationId xmlns:a16="http://schemas.microsoft.com/office/drawing/2014/main" id="{0CD157D6-BE28-B841-BC69-92CCBCE4C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6694073" y="6632340"/>
            <a:ext cx="646336" cy="525518"/>
          </a:xfrm>
          <a:prstGeom prst="rect">
            <a:avLst/>
          </a:prstGeom>
        </p:spPr>
      </p:pic>
      <p:pic>
        <p:nvPicPr>
          <p:cNvPr id="294" name="Picture 293">
            <a:extLst>
              <a:ext uri="{FF2B5EF4-FFF2-40B4-BE49-F238E27FC236}">
                <a16:creationId xmlns:a16="http://schemas.microsoft.com/office/drawing/2014/main" id="{BEB52B6B-BC1B-CEB4-991F-19BBBA9FF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316146">
            <a:off x="11394245" y="2734584"/>
            <a:ext cx="646336" cy="525518"/>
          </a:xfrm>
          <a:prstGeom prst="rect">
            <a:avLst/>
          </a:prstGeom>
        </p:spPr>
      </p:pic>
      <p:pic>
        <p:nvPicPr>
          <p:cNvPr id="296" name="Picture 295">
            <a:extLst>
              <a:ext uri="{FF2B5EF4-FFF2-40B4-BE49-F238E27FC236}">
                <a16:creationId xmlns:a16="http://schemas.microsoft.com/office/drawing/2014/main" id="{3F2680D1-9107-6876-FDC9-FD2F1421E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013884">
            <a:off x="5644085" y="2227391"/>
            <a:ext cx="646336" cy="525518"/>
          </a:xfrm>
          <a:prstGeom prst="rect">
            <a:avLst/>
          </a:prstGeom>
        </p:spPr>
      </p:pic>
      <p:pic>
        <p:nvPicPr>
          <p:cNvPr id="297" name="Picture 296">
            <a:extLst>
              <a:ext uri="{FF2B5EF4-FFF2-40B4-BE49-F238E27FC236}">
                <a16:creationId xmlns:a16="http://schemas.microsoft.com/office/drawing/2014/main" id="{F48E20FC-4393-9794-AF38-4EF644BBD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500151">
            <a:off x="2554839" y="6286643"/>
            <a:ext cx="646336" cy="525518"/>
          </a:xfrm>
          <a:prstGeom prst="rect">
            <a:avLst/>
          </a:prstGeom>
        </p:spPr>
      </p:pic>
      <p:pic>
        <p:nvPicPr>
          <p:cNvPr id="298" name="Picture 297">
            <a:extLst>
              <a:ext uri="{FF2B5EF4-FFF2-40B4-BE49-F238E27FC236}">
                <a16:creationId xmlns:a16="http://schemas.microsoft.com/office/drawing/2014/main" id="{354E77E9-6BE4-D5A3-B97A-B3BB05889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6972723" y="3180300"/>
            <a:ext cx="646336" cy="525518"/>
          </a:xfrm>
          <a:prstGeom prst="rect">
            <a:avLst/>
          </a:prstGeom>
        </p:spPr>
      </p:pic>
      <p:pic>
        <p:nvPicPr>
          <p:cNvPr id="299" name="Picture 298">
            <a:extLst>
              <a:ext uri="{FF2B5EF4-FFF2-40B4-BE49-F238E27FC236}">
                <a16:creationId xmlns:a16="http://schemas.microsoft.com/office/drawing/2014/main" id="{E7DC5F4F-95D2-2AA9-2514-40CB49B5C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7291589" y="4213807"/>
            <a:ext cx="646336" cy="525518"/>
          </a:xfrm>
          <a:prstGeom prst="rect">
            <a:avLst/>
          </a:prstGeom>
        </p:spPr>
      </p:pic>
      <p:pic>
        <p:nvPicPr>
          <p:cNvPr id="300" name="Picture 299">
            <a:extLst>
              <a:ext uri="{FF2B5EF4-FFF2-40B4-BE49-F238E27FC236}">
                <a16:creationId xmlns:a16="http://schemas.microsoft.com/office/drawing/2014/main" id="{20CB0CF7-F1A9-846B-8A33-8D9F5796B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7041785" y="4837561"/>
            <a:ext cx="646336" cy="525518"/>
          </a:xfrm>
          <a:prstGeom prst="rect">
            <a:avLst/>
          </a:prstGeom>
        </p:spPr>
      </p:pic>
      <p:pic>
        <p:nvPicPr>
          <p:cNvPr id="302" name="Picture 301">
            <a:extLst>
              <a:ext uri="{FF2B5EF4-FFF2-40B4-BE49-F238E27FC236}">
                <a16:creationId xmlns:a16="http://schemas.microsoft.com/office/drawing/2014/main" id="{AF7EF9BF-2F03-D7CC-B44A-9895FBAC1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7127564" y="6156235"/>
            <a:ext cx="646336" cy="525518"/>
          </a:xfrm>
          <a:prstGeom prst="rect">
            <a:avLst/>
          </a:prstGeom>
        </p:spPr>
      </p:pic>
      <p:pic>
        <p:nvPicPr>
          <p:cNvPr id="303" name="Picture 302">
            <a:extLst>
              <a:ext uri="{FF2B5EF4-FFF2-40B4-BE49-F238E27FC236}">
                <a16:creationId xmlns:a16="http://schemas.microsoft.com/office/drawing/2014/main" id="{AA63B793-0C3C-9970-4B56-B29A89C0B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7128829" y="7119538"/>
            <a:ext cx="646336" cy="525518"/>
          </a:xfrm>
          <a:prstGeom prst="rect">
            <a:avLst/>
          </a:prstGeom>
        </p:spPr>
      </p:pic>
      <p:pic>
        <p:nvPicPr>
          <p:cNvPr id="304" name="Picture 303">
            <a:extLst>
              <a:ext uri="{FF2B5EF4-FFF2-40B4-BE49-F238E27FC236}">
                <a16:creationId xmlns:a16="http://schemas.microsoft.com/office/drawing/2014/main" id="{C16BEA6D-6782-2FA1-789F-83E4EB15C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854" y="779782"/>
            <a:ext cx="646336" cy="525518"/>
          </a:xfrm>
          <a:prstGeom prst="rect">
            <a:avLst/>
          </a:prstGeom>
        </p:spPr>
      </p:pic>
      <p:pic>
        <p:nvPicPr>
          <p:cNvPr id="305" name="Picture 304">
            <a:extLst>
              <a:ext uri="{FF2B5EF4-FFF2-40B4-BE49-F238E27FC236}">
                <a16:creationId xmlns:a16="http://schemas.microsoft.com/office/drawing/2014/main" id="{BAEDFA4C-0252-71E5-DAC7-191CB6391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6185" y="245172"/>
            <a:ext cx="646336" cy="525518"/>
          </a:xfrm>
          <a:prstGeom prst="rect">
            <a:avLst/>
          </a:prstGeom>
        </p:spPr>
      </p:pic>
      <p:pic>
        <p:nvPicPr>
          <p:cNvPr id="306" name="Picture 305">
            <a:extLst>
              <a:ext uri="{FF2B5EF4-FFF2-40B4-BE49-F238E27FC236}">
                <a16:creationId xmlns:a16="http://schemas.microsoft.com/office/drawing/2014/main" id="{41E30AE0-DB6D-B107-B90C-CB8B9513A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5860" y="2043453"/>
            <a:ext cx="646336" cy="525518"/>
          </a:xfrm>
          <a:prstGeom prst="rect">
            <a:avLst/>
          </a:prstGeom>
        </p:spPr>
      </p:pic>
      <p:pic>
        <p:nvPicPr>
          <p:cNvPr id="307" name="Picture 306">
            <a:extLst>
              <a:ext uri="{FF2B5EF4-FFF2-40B4-BE49-F238E27FC236}">
                <a16:creationId xmlns:a16="http://schemas.microsoft.com/office/drawing/2014/main" id="{F61BD468-9BA5-657B-5878-CD3DE798D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7165" y="97729"/>
            <a:ext cx="646336" cy="525518"/>
          </a:xfrm>
          <a:prstGeom prst="rect">
            <a:avLst/>
          </a:prstGeom>
        </p:spPr>
      </p:pic>
      <p:pic>
        <p:nvPicPr>
          <p:cNvPr id="308" name="Picture 307">
            <a:extLst>
              <a:ext uri="{FF2B5EF4-FFF2-40B4-BE49-F238E27FC236}">
                <a16:creationId xmlns:a16="http://schemas.microsoft.com/office/drawing/2014/main" id="{FCBD4879-FB96-F486-2175-324D740A0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8289698" y="3182239"/>
            <a:ext cx="646336" cy="525518"/>
          </a:xfrm>
          <a:prstGeom prst="rect">
            <a:avLst/>
          </a:prstGeom>
        </p:spPr>
      </p:pic>
      <p:pic>
        <p:nvPicPr>
          <p:cNvPr id="309" name="Picture 308">
            <a:extLst>
              <a:ext uri="{FF2B5EF4-FFF2-40B4-BE49-F238E27FC236}">
                <a16:creationId xmlns:a16="http://schemas.microsoft.com/office/drawing/2014/main" id="{8C3C2667-7597-9EF9-786A-488DCE3E7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7668509" y="3502623"/>
            <a:ext cx="646336" cy="525518"/>
          </a:xfrm>
          <a:prstGeom prst="rect">
            <a:avLst/>
          </a:prstGeom>
        </p:spPr>
      </p:pic>
      <p:pic>
        <p:nvPicPr>
          <p:cNvPr id="310" name="Picture 309">
            <a:extLst>
              <a:ext uri="{FF2B5EF4-FFF2-40B4-BE49-F238E27FC236}">
                <a16:creationId xmlns:a16="http://schemas.microsoft.com/office/drawing/2014/main" id="{4DA6D679-0A66-307B-8142-D95FEE42A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3628335" y="4633627"/>
            <a:ext cx="646336" cy="525518"/>
          </a:xfrm>
          <a:prstGeom prst="rect">
            <a:avLst/>
          </a:prstGeom>
        </p:spPr>
      </p:pic>
      <p:pic>
        <p:nvPicPr>
          <p:cNvPr id="311" name="Picture 310">
            <a:extLst>
              <a:ext uri="{FF2B5EF4-FFF2-40B4-BE49-F238E27FC236}">
                <a16:creationId xmlns:a16="http://schemas.microsoft.com/office/drawing/2014/main" id="{11E74C28-D22A-E876-D03B-4DCC62C10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31964">
            <a:off x="8674598" y="5139576"/>
            <a:ext cx="646336" cy="525518"/>
          </a:xfrm>
          <a:prstGeom prst="rect">
            <a:avLst/>
          </a:prstGeom>
        </p:spPr>
      </p:pic>
      <p:pic>
        <p:nvPicPr>
          <p:cNvPr id="312" name="Picture 311">
            <a:extLst>
              <a:ext uri="{FF2B5EF4-FFF2-40B4-BE49-F238E27FC236}">
                <a16:creationId xmlns:a16="http://schemas.microsoft.com/office/drawing/2014/main" id="{A603617D-D764-3C53-221C-E1E318308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8172822" y="5861362"/>
            <a:ext cx="646336" cy="525518"/>
          </a:xfrm>
          <a:prstGeom prst="rect">
            <a:avLst/>
          </a:prstGeom>
        </p:spPr>
      </p:pic>
      <p:pic>
        <p:nvPicPr>
          <p:cNvPr id="313" name="Picture 312">
            <a:extLst>
              <a:ext uri="{FF2B5EF4-FFF2-40B4-BE49-F238E27FC236}">
                <a16:creationId xmlns:a16="http://schemas.microsoft.com/office/drawing/2014/main" id="{BF1536E1-A18A-4437-887D-13A70E861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8685560" y="6505100"/>
            <a:ext cx="646336" cy="525518"/>
          </a:xfrm>
          <a:prstGeom prst="rect">
            <a:avLst/>
          </a:prstGeom>
        </p:spPr>
      </p:pic>
      <p:pic>
        <p:nvPicPr>
          <p:cNvPr id="314" name="Picture 313">
            <a:extLst>
              <a:ext uri="{FF2B5EF4-FFF2-40B4-BE49-F238E27FC236}">
                <a16:creationId xmlns:a16="http://schemas.microsoft.com/office/drawing/2014/main" id="{46E797E8-0A26-CDEF-A952-D88CD2140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02977">
            <a:off x="6743791" y="267437"/>
            <a:ext cx="646336" cy="525518"/>
          </a:xfrm>
          <a:prstGeom prst="rect">
            <a:avLst/>
          </a:prstGeom>
        </p:spPr>
      </p:pic>
      <p:pic>
        <p:nvPicPr>
          <p:cNvPr id="315" name="Picture 314">
            <a:extLst>
              <a:ext uri="{FF2B5EF4-FFF2-40B4-BE49-F238E27FC236}">
                <a16:creationId xmlns:a16="http://schemas.microsoft.com/office/drawing/2014/main" id="{FB3F4406-3C61-2B32-B731-32A857A5B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430018">
            <a:off x="7804087" y="782859"/>
            <a:ext cx="646336" cy="525518"/>
          </a:xfrm>
          <a:prstGeom prst="rect">
            <a:avLst/>
          </a:prstGeom>
        </p:spPr>
      </p:pic>
      <p:pic>
        <p:nvPicPr>
          <p:cNvPr id="316" name="Picture 315">
            <a:extLst>
              <a:ext uri="{FF2B5EF4-FFF2-40B4-BE49-F238E27FC236}">
                <a16:creationId xmlns:a16="http://schemas.microsoft.com/office/drawing/2014/main" id="{630B943B-E31B-32C4-1218-23B9F6375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33598">
            <a:off x="8808645" y="1906769"/>
            <a:ext cx="646336" cy="525518"/>
          </a:xfrm>
          <a:prstGeom prst="rect">
            <a:avLst/>
          </a:prstGeom>
        </p:spPr>
      </p:pic>
      <p:pic>
        <p:nvPicPr>
          <p:cNvPr id="317" name="Picture 316">
            <a:extLst>
              <a:ext uri="{FF2B5EF4-FFF2-40B4-BE49-F238E27FC236}">
                <a16:creationId xmlns:a16="http://schemas.microsoft.com/office/drawing/2014/main" id="{B8626DDF-83D0-3591-C982-206F4885D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453" y="2819921"/>
            <a:ext cx="646336" cy="525518"/>
          </a:xfrm>
          <a:prstGeom prst="rect">
            <a:avLst/>
          </a:prstGeom>
        </p:spPr>
      </p:pic>
      <p:pic>
        <p:nvPicPr>
          <p:cNvPr id="318" name="Picture 317">
            <a:extLst>
              <a:ext uri="{FF2B5EF4-FFF2-40B4-BE49-F238E27FC236}">
                <a16:creationId xmlns:a16="http://schemas.microsoft.com/office/drawing/2014/main" id="{C80BE06A-C1A8-1B9A-0DA0-E43801C10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8813550" y="3647508"/>
            <a:ext cx="646336" cy="525518"/>
          </a:xfrm>
          <a:prstGeom prst="rect">
            <a:avLst/>
          </a:prstGeom>
        </p:spPr>
      </p:pic>
      <p:pic>
        <p:nvPicPr>
          <p:cNvPr id="319" name="Picture 318">
            <a:extLst>
              <a:ext uri="{FF2B5EF4-FFF2-40B4-BE49-F238E27FC236}">
                <a16:creationId xmlns:a16="http://schemas.microsoft.com/office/drawing/2014/main" id="{C954FDA8-1F23-9FE0-E8BE-E3557B2AE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8664441" y="2643111"/>
            <a:ext cx="646336" cy="525518"/>
          </a:xfrm>
          <a:prstGeom prst="rect">
            <a:avLst/>
          </a:prstGeom>
        </p:spPr>
      </p:pic>
      <p:pic>
        <p:nvPicPr>
          <p:cNvPr id="320" name="Picture 319">
            <a:extLst>
              <a:ext uri="{FF2B5EF4-FFF2-40B4-BE49-F238E27FC236}">
                <a16:creationId xmlns:a16="http://schemas.microsoft.com/office/drawing/2014/main" id="{5886CF2A-34CD-3013-FF66-9DE28E755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103916">
            <a:off x="10165435" y="108387"/>
            <a:ext cx="646336" cy="525518"/>
          </a:xfrm>
          <a:prstGeom prst="rect">
            <a:avLst/>
          </a:prstGeom>
        </p:spPr>
      </p:pic>
      <p:pic>
        <p:nvPicPr>
          <p:cNvPr id="321" name="Picture 320">
            <a:extLst>
              <a:ext uri="{FF2B5EF4-FFF2-40B4-BE49-F238E27FC236}">
                <a16:creationId xmlns:a16="http://schemas.microsoft.com/office/drawing/2014/main" id="{85F321DE-E4AE-C588-8D07-C92435C55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114859">
            <a:off x="9298378" y="5308164"/>
            <a:ext cx="646336" cy="525518"/>
          </a:xfrm>
          <a:prstGeom prst="rect">
            <a:avLst/>
          </a:prstGeom>
        </p:spPr>
      </p:pic>
      <p:pic>
        <p:nvPicPr>
          <p:cNvPr id="322" name="Picture 321">
            <a:extLst>
              <a:ext uri="{FF2B5EF4-FFF2-40B4-BE49-F238E27FC236}">
                <a16:creationId xmlns:a16="http://schemas.microsoft.com/office/drawing/2014/main" id="{63E1D543-FD6F-9886-A2CF-F7DB997EF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114859">
            <a:off x="8828997" y="5836412"/>
            <a:ext cx="646336" cy="525518"/>
          </a:xfrm>
          <a:prstGeom prst="rect">
            <a:avLst/>
          </a:prstGeom>
        </p:spPr>
      </p:pic>
      <p:pic>
        <p:nvPicPr>
          <p:cNvPr id="323" name="Picture 322">
            <a:extLst>
              <a:ext uri="{FF2B5EF4-FFF2-40B4-BE49-F238E27FC236}">
                <a16:creationId xmlns:a16="http://schemas.microsoft.com/office/drawing/2014/main" id="{FBCAE59F-2C2F-ED23-5A1E-0EF8BE58B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971619">
            <a:off x="10099595" y="5455020"/>
            <a:ext cx="646336" cy="525518"/>
          </a:xfrm>
          <a:prstGeom prst="rect">
            <a:avLst/>
          </a:prstGeom>
        </p:spPr>
      </p:pic>
      <p:pic>
        <p:nvPicPr>
          <p:cNvPr id="324" name="Picture 323">
            <a:extLst>
              <a:ext uri="{FF2B5EF4-FFF2-40B4-BE49-F238E27FC236}">
                <a16:creationId xmlns:a16="http://schemas.microsoft.com/office/drawing/2014/main" id="{4EE41628-0208-91C6-0B96-8286E2264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49114">
            <a:off x="8251962" y="221496"/>
            <a:ext cx="646336" cy="525518"/>
          </a:xfrm>
          <a:prstGeom prst="rect">
            <a:avLst/>
          </a:prstGeom>
        </p:spPr>
      </p:pic>
      <p:pic>
        <p:nvPicPr>
          <p:cNvPr id="325" name="Picture 324">
            <a:extLst>
              <a:ext uri="{FF2B5EF4-FFF2-40B4-BE49-F238E27FC236}">
                <a16:creationId xmlns:a16="http://schemas.microsoft.com/office/drawing/2014/main" id="{20C8F333-54F8-C727-F364-634577D0F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38251">
            <a:off x="9481307" y="1651315"/>
            <a:ext cx="646336" cy="525518"/>
          </a:xfrm>
          <a:prstGeom prst="rect">
            <a:avLst/>
          </a:prstGeom>
        </p:spPr>
      </p:pic>
      <p:pic>
        <p:nvPicPr>
          <p:cNvPr id="326" name="Picture 325">
            <a:extLst>
              <a:ext uri="{FF2B5EF4-FFF2-40B4-BE49-F238E27FC236}">
                <a16:creationId xmlns:a16="http://schemas.microsoft.com/office/drawing/2014/main" id="{A80F9C59-3905-4AA0-BA66-01244F975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9193" y="1383007"/>
            <a:ext cx="646336" cy="525518"/>
          </a:xfrm>
          <a:prstGeom prst="rect">
            <a:avLst/>
          </a:prstGeom>
        </p:spPr>
      </p:pic>
      <p:pic>
        <p:nvPicPr>
          <p:cNvPr id="327" name="Picture 326">
            <a:extLst>
              <a:ext uri="{FF2B5EF4-FFF2-40B4-BE49-F238E27FC236}">
                <a16:creationId xmlns:a16="http://schemas.microsoft.com/office/drawing/2014/main" id="{25E16C6D-0010-6F48-17DD-380D09501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6190" y="2461697"/>
            <a:ext cx="646336" cy="525518"/>
          </a:xfrm>
          <a:prstGeom prst="rect">
            <a:avLst/>
          </a:prstGeom>
        </p:spPr>
      </p:pic>
      <p:pic>
        <p:nvPicPr>
          <p:cNvPr id="328" name="Picture 327">
            <a:extLst>
              <a:ext uri="{FF2B5EF4-FFF2-40B4-BE49-F238E27FC236}">
                <a16:creationId xmlns:a16="http://schemas.microsoft.com/office/drawing/2014/main" id="{5C673745-1451-3D8F-7633-CBF1B3771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9215067" y="956094"/>
            <a:ext cx="646336" cy="525518"/>
          </a:xfrm>
          <a:prstGeom prst="rect">
            <a:avLst/>
          </a:prstGeom>
        </p:spPr>
      </p:pic>
      <p:pic>
        <p:nvPicPr>
          <p:cNvPr id="329" name="Picture 328">
            <a:extLst>
              <a:ext uri="{FF2B5EF4-FFF2-40B4-BE49-F238E27FC236}">
                <a16:creationId xmlns:a16="http://schemas.microsoft.com/office/drawing/2014/main" id="{DDC88C0A-B2C7-2969-D1C4-613F4593D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9326123" y="3987437"/>
            <a:ext cx="646336" cy="525518"/>
          </a:xfrm>
          <a:prstGeom prst="rect">
            <a:avLst/>
          </a:prstGeom>
        </p:spPr>
      </p:pic>
      <p:pic>
        <p:nvPicPr>
          <p:cNvPr id="330" name="Picture 329">
            <a:extLst>
              <a:ext uri="{FF2B5EF4-FFF2-40B4-BE49-F238E27FC236}">
                <a16:creationId xmlns:a16="http://schemas.microsoft.com/office/drawing/2014/main" id="{8FE130A5-3193-09F4-A478-1A3E02C91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751415">
            <a:off x="9264103" y="4695745"/>
            <a:ext cx="646336" cy="525518"/>
          </a:xfrm>
          <a:prstGeom prst="rect">
            <a:avLst/>
          </a:prstGeom>
        </p:spPr>
      </p:pic>
      <p:pic>
        <p:nvPicPr>
          <p:cNvPr id="331" name="Picture 330">
            <a:extLst>
              <a:ext uri="{FF2B5EF4-FFF2-40B4-BE49-F238E27FC236}">
                <a16:creationId xmlns:a16="http://schemas.microsoft.com/office/drawing/2014/main" id="{9A4C1576-5BFA-6F3A-34C4-7F1CA630E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114859">
            <a:off x="7869591" y="2719355"/>
            <a:ext cx="646336" cy="525518"/>
          </a:xfrm>
          <a:prstGeom prst="rect">
            <a:avLst/>
          </a:prstGeom>
        </p:spPr>
      </p:pic>
      <p:pic>
        <p:nvPicPr>
          <p:cNvPr id="332" name="Picture 331">
            <a:extLst>
              <a:ext uri="{FF2B5EF4-FFF2-40B4-BE49-F238E27FC236}">
                <a16:creationId xmlns:a16="http://schemas.microsoft.com/office/drawing/2014/main" id="{86CDA99B-660E-F3F3-292D-78580BA72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114859">
            <a:off x="9393590" y="5938834"/>
            <a:ext cx="646336" cy="525518"/>
          </a:xfrm>
          <a:prstGeom prst="rect">
            <a:avLst/>
          </a:prstGeom>
        </p:spPr>
      </p:pic>
      <p:pic>
        <p:nvPicPr>
          <p:cNvPr id="333" name="Picture 332">
            <a:extLst>
              <a:ext uri="{FF2B5EF4-FFF2-40B4-BE49-F238E27FC236}">
                <a16:creationId xmlns:a16="http://schemas.microsoft.com/office/drawing/2014/main" id="{B41B8F21-A0F5-7E6E-4317-D9EFD4496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9381747" y="6863203"/>
            <a:ext cx="646336" cy="525518"/>
          </a:xfrm>
          <a:prstGeom prst="rect">
            <a:avLst/>
          </a:prstGeom>
        </p:spPr>
      </p:pic>
      <p:pic>
        <p:nvPicPr>
          <p:cNvPr id="334" name="Picture 333">
            <a:extLst>
              <a:ext uri="{FF2B5EF4-FFF2-40B4-BE49-F238E27FC236}">
                <a16:creationId xmlns:a16="http://schemas.microsoft.com/office/drawing/2014/main" id="{FB503999-6422-7CA9-A3B7-3144F33CE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452012">
            <a:off x="8539281" y="802754"/>
            <a:ext cx="646336" cy="525518"/>
          </a:xfrm>
          <a:prstGeom prst="rect">
            <a:avLst/>
          </a:prstGeom>
        </p:spPr>
      </p:pic>
      <p:pic>
        <p:nvPicPr>
          <p:cNvPr id="335" name="Picture 334">
            <a:extLst>
              <a:ext uri="{FF2B5EF4-FFF2-40B4-BE49-F238E27FC236}">
                <a16:creationId xmlns:a16="http://schemas.microsoft.com/office/drawing/2014/main" id="{7FF6AA8A-8F12-C82C-BF33-724556B71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96884">
            <a:off x="10111586" y="1327201"/>
            <a:ext cx="646336" cy="525518"/>
          </a:xfrm>
          <a:prstGeom prst="rect">
            <a:avLst/>
          </a:prstGeom>
        </p:spPr>
      </p:pic>
      <p:pic>
        <p:nvPicPr>
          <p:cNvPr id="336" name="Picture 335">
            <a:extLst>
              <a:ext uri="{FF2B5EF4-FFF2-40B4-BE49-F238E27FC236}">
                <a16:creationId xmlns:a16="http://schemas.microsoft.com/office/drawing/2014/main" id="{2EE1BB76-1906-1F37-4999-D56077424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6107" y="5519643"/>
            <a:ext cx="646336" cy="525518"/>
          </a:xfrm>
          <a:prstGeom prst="rect">
            <a:avLst/>
          </a:prstGeom>
        </p:spPr>
      </p:pic>
      <p:pic>
        <p:nvPicPr>
          <p:cNvPr id="337" name="Picture 336">
            <a:extLst>
              <a:ext uri="{FF2B5EF4-FFF2-40B4-BE49-F238E27FC236}">
                <a16:creationId xmlns:a16="http://schemas.microsoft.com/office/drawing/2014/main" id="{260DB156-C66F-D67E-0C03-620B2A1ED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83798">
            <a:off x="10077011" y="1933722"/>
            <a:ext cx="646336" cy="525518"/>
          </a:xfrm>
          <a:prstGeom prst="rect">
            <a:avLst/>
          </a:prstGeom>
        </p:spPr>
      </p:pic>
      <p:pic>
        <p:nvPicPr>
          <p:cNvPr id="338" name="Picture 337">
            <a:extLst>
              <a:ext uri="{FF2B5EF4-FFF2-40B4-BE49-F238E27FC236}">
                <a16:creationId xmlns:a16="http://schemas.microsoft.com/office/drawing/2014/main" id="{801239C3-540F-43E8-D1DE-EDC719E6C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9866383" y="682706"/>
            <a:ext cx="646336" cy="525518"/>
          </a:xfrm>
          <a:prstGeom prst="rect">
            <a:avLst/>
          </a:prstGeom>
        </p:spPr>
      </p:pic>
      <p:pic>
        <p:nvPicPr>
          <p:cNvPr id="339" name="Picture 338">
            <a:extLst>
              <a:ext uri="{FF2B5EF4-FFF2-40B4-BE49-F238E27FC236}">
                <a16:creationId xmlns:a16="http://schemas.microsoft.com/office/drawing/2014/main" id="{030DFC54-E4D0-C7F9-6D33-F77BCE475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9942778" y="3251874"/>
            <a:ext cx="646336" cy="525518"/>
          </a:xfrm>
          <a:prstGeom prst="rect">
            <a:avLst/>
          </a:prstGeom>
        </p:spPr>
      </p:pic>
      <p:pic>
        <p:nvPicPr>
          <p:cNvPr id="340" name="Picture 339">
            <a:extLst>
              <a:ext uri="{FF2B5EF4-FFF2-40B4-BE49-F238E27FC236}">
                <a16:creationId xmlns:a16="http://schemas.microsoft.com/office/drawing/2014/main" id="{433580EA-0081-CC47-4408-7C30CEC5B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4089446" y="2287247"/>
            <a:ext cx="646336" cy="525518"/>
          </a:xfrm>
          <a:prstGeom prst="rect">
            <a:avLst/>
          </a:prstGeom>
        </p:spPr>
      </p:pic>
      <p:pic>
        <p:nvPicPr>
          <p:cNvPr id="341" name="Picture 340">
            <a:extLst>
              <a:ext uri="{FF2B5EF4-FFF2-40B4-BE49-F238E27FC236}">
                <a16:creationId xmlns:a16="http://schemas.microsoft.com/office/drawing/2014/main" id="{BEE8A64E-964B-FB3B-83C4-4A18D1F76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73299">
            <a:off x="9995897" y="3954616"/>
            <a:ext cx="646336" cy="525518"/>
          </a:xfrm>
          <a:prstGeom prst="rect">
            <a:avLst/>
          </a:prstGeom>
        </p:spPr>
      </p:pic>
      <p:pic>
        <p:nvPicPr>
          <p:cNvPr id="342" name="Picture 341">
            <a:extLst>
              <a:ext uri="{FF2B5EF4-FFF2-40B4-BE49-F238E27FC236}">
                <a16:creationId xmlns:a16="http://schemas.microsoft.com/office/drawing/2014/main" id="{9FE4CBA5-26B7-59BC-07B6-BB4C4FECB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8722738" y="7150175"/>
            <a:ext cx="646336" cy="525518"/>
          </a:xfrm>
          <a:prstGeom prst="rect">
            <a:avLst/>
          </a:prstGeom>
        </p:spPr>
      </p:pic>
      <p:pic>
        <p:nvPicPr>
          <p:cNvPr id="343" name="Picture 342">
            <a:extLst>
              <a:ext uri="{FF2B5EF4-FFF2-40B4-BE49-F238E27FC236}">
                <a16:creationId xmlns:a16="http://schemas.microsoft.com/office/drawing/2014/main" id="{667DB2FD-C614-556A-D49E-A0A72998C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621078">
            <a:off x="9971224" y="6358664"/>
            <a:ext cx="646336" cy="525518"/>
          </a:xfrm>
          <a:prstGeom prst="rect">
            <a:avLst/>
          </a:prstGeom>
        </p:spPr>
      </p:pic>
      <p:pic>
        <p:nvPicPr>
          <p:cNvPr id="344" name="Picture 343">
            <a:extLst>
              <a:ext uri="{FF2B5EF4-FFF2-40B4-BE49-F238E27FC236}">
                <a16:creationId xmlns:a16="http://schemas.microsoft.com/office/drawing/2014/main" id="{07E54994-6BE1-F318-5715-4C20CB263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878" y="164642"/>
            <a:ext cx="646336" cy="525518"/>
          </a:xfrm>
          <a:prstGeom prst="rect">
            <a:avLst/>
          </a:prstGeom>
        </p:spPr>
      </p:pic>
      <p:pic>
        <p:nvPicPr>
          <p:cNvPr id="345" name="Picture 344">
            <a:extLst>
              <a:ext uri="{FF2B5EF4-FFF2-40B4-BE49-F238E27FC236}">
                <a16:creationId xmlns:a16="http://schemas.microsoft.com/office/drawing/2014/main" id="{6670DE9C-181F-7C29-2251-D67EB4611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609677">
            <a:off x="111813" y="3379239"/>
            <a:ext cx="646336" cy="525518"/>
          </a:xfrm>
          <a:prstGeom prst="rect">
            <a:avLst/>
          </a:prstGeom>
        </p:spPr>
      </p:pic>
      <p:pic>
        <p:nvPicPr>
          <p:cNvPr id="346" name="Picture 345">
            <a:extLst>
              <a:ext uri="{FF2B5EF4-FFF2-40B4-BE49-F238E27FC236}">
                <a16:creationId xmlns:a16="http://schemas.microsoft.com/office/drawing/2014/main" id="{C5934781-0567-D301-C0C8-6F517A1C2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440699">
            <a:off x="4752768" y="3437848"/>
            <a:ext cx="646336" cy="525518"/>
          </a:xfrm>
          <a:prstGeom prst="rect">
            <a:avLst/>
          </a:prstGeom>
        </p:spPr>
      </p:pic>
      <p:pic>
        <p:nvPicPr>
          <p:cNvPr id="347" name="Picture 346">
            <a:extLst>
              <a:ext uri="{FF2B5EF4-FFF2-40B4-BE49-F238E27FC236}">
                <a16:creationId xmlns:a16="http://schemas.microsoft.com/office/drawing/2014/main" id="{5A2EFDF7-5D70-3F28-2B2D-101B7AA52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92631">
            <a:off x="10392039" y="2726495"/>
            <a:ext cx="646336" cy="525518"/>
          </a:xfrm>
          <a:prstGeom prst="rect">
            <a:avLst/>
          </a:prstGeom>
        </p:spPr>
      </p:pic>
      <p:pic>
        <p:nvPicPr>
          <p:cNvPr id="348" name="Picture 347">
            <a:extLst>
              <a:ext uri="{FF2B5EF4-FFF2-40B4-BE49-F238E27FC236}">
                <a16:creationId xmlns:a16="http://schemas.microsoft.com/office/drawing/2014/main" id="{22883A25-3770-85C3-84FB-75394378F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10785878" y="3306069"/>
            <a:ext cx="646336" cy="525518"/>
          </a:xfrm>
          <a:prstGeom prst="rect">
            <a:avLst/>
          </a:prstGeom>
        </p:spPr>
      </p:pic>
      <p:pic>
        <p:nvPicPr>
          <p:cNvPr id="349" name="Picture 348">
            <a:extLst>
              <a:ext uri="{FF2B5EF4-FFF2-40B4-BE49-F238E27FC236}">
                <a16:creationId xmlns:a16="http://schemas.microsoft.com/office/drawing/2014/main" id="{B202D44E-D880-2EB8-FD87-428471CD8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103916">
            <a:off x="10793143" y="7687235"/>
            <a:ext cx="646336" cy="525518"/>
          </a:xfrm>
          <a:prstGeom prst="rect">
            <a:avLst/>
          </a:prstGeom>
        </p:spPr>
      </p:pic>
      <p:pic>
        <p:nvPicPr>
          <p:cNvPr id="350" name="Picture 349">
            <a:extLst>
              <a:ext uri="{FF2B5EF4-FFF2-40B4-BE49-F238E27FC236}">
                <a16:creationId xmlns:a16="http://schemas.microsoft.com/office/drawing/2014/main" id="{3D43E468-B21C-3271-5D59-006D24425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10667149" y="4576317"/>
            <a:ext cx="646336" cy="525518"/>
          </a:xfrm>
          <a:prstGeom prst="rect">
            <a:avLst/>
          </a:prstGeom>
        </p:spPr>
      </p:pic>
      <p:pic>
        <p:nvPicPr>
          <p:cNvPr id="353" name="Picture 352">
            <a:extLst>
              <a:ext uri="{FF2B5EF4-FFF2-40B4-BE49-F238E27FC236}">
                <a16:creationId xmlns:a16="http://schemas.microsoft.com/office/drawing/2014/main" id="{DCF41EB5-47EB-4979-8694-F9350B1B0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10683600" y="6533121"/>
            <a:ext cx="646336" cy="525518"/>
          </a:xfrm>
          <a:prstGeom prst="rect">
            <a:avLst/>
          </a:prstGeom>
        </p:spPr>
      </p:pic>
      <p:pic>
        <p:nvPicPr>
          <p:cNvPr id="354" name="Picture 353">
            <a:extLst>
              <a:ext uri="{FF2B5EF4-FFF2-40B4-BE49-F238E27FC236}">
                <a16:creationId xmlns:a16="http://schemas.microsoft.com/office/drawing/2014/main" id="{5E53E740-E94C-15A0-0287-5F7A99924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502" y="4035103"/>
            <a:ext cx="646336" cy="525518"/>
          </a:xfrm>
          <a:prstGeom prst="rect">
            <a:avLst/>
          </a:prstGeom>
        </p:spPr>
      </p:pic>
      <p:pic>
        <p:nvPicPr>
          <p:cNvPr id="355" name="Picture 354">
            <a:extLst>
              <a:ext uri="{FF2B5EF4-FFF2-40B4-BE49-F238E27FC236}">
                <a16:creationId xmlns:a16="http://schemas.microsoft.com/office/drawing/2014/main" id="{98E8DB73-F00A-93A7-3570-8B57C0717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887" y="6533121"/>
            <a:ext cx="646336" cy="525518"/>
          </a:xfrm>
          <a:prstGeom prst="rect">
            <a:avLst/>
          </a:prstGeom>
        </p:spPr>
      </p:pic>
      <p:pic>
        <p:nvPicPr>
          <p:cNvPr id="356" name="Picture 355">
            <a:extLst>
              <a:ext uri="{FF2B5EF4-FFF2-40B4-BE49-F238E27FC236}">
                <a16:creationId xmlns:a16="http://schemas.microsoft.com/office/drawing/2014/main" id="{118B7762-6885-6649-FBC9-549055C74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484541">
            <a:off x="7248411" y="2603417"/>
            <a:ext cx="646336" cy="525518"/>
          </a:xfrm>
          <a:prstGeom prst="rect">
            <a:avLst/>
          </a:prstGeom>
        </p:spPr>
      </p:pic>
      <p:pic>
        <p:nvPicPr>
          <p:cNvPr id="357" name="Picture 356">
            <a:extLst>
              <a:ext uri="{FF2B5EF4-FFF2-40B4-BE49-F238E27FC236}">
                <a16:creationId xmlns:a16="http://schemas.microsoft.com/office/drawing/2014/main" id="{DB64A60B-C340-22C3-2D0B-EE6983F11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021" y="6858739"/>
            <a:ext cx="646336" cy="525518"/>
          </a:xfrm>
          <a:prstGeom prst="rect">
            <a:avLst/>
          </a:prstGeom>
        </p:spPr>
      </p:pic>
      <p:pic>
        <p:nvPicPr>
          <p:cNvPr id="358" name="Picture 357">
            <a:extLst>
              <a:ext uri="{FF2B5EF4-FFF2-40B4-BE49-F238E27FC236}">
                <a16:creationId xmlns:a16="http://schemas.microsoft.com/office/drawing/2014/main" id="{1149E262-3ABF-F666-4317-DF77E6F69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585925">
            <a:off x="2393752" y="6901456"/>
            <a:ext cx="646336" cy="525518"/>
          </a:xfrm>
          <a:prstGeom prst="rect">
            <a:avLst/>
          </a:prstGeom>
        </p:spPr>
      </p:pic>
      <p:pic>
        <p:nvPicPr>
          <p:cNvPr id="359" name="Picture 358">
            <a:extLst>
              <a:ext uri="{FF2B5EF4-FFF2-40B4-BE49-F238E27FC236}">
                <a16:creationId xmlns:a16="http://schemas.microsoft.com/office/drawing/2014/main" id="{A2943B51-2E21-62B1-1149-F8A2CBF0A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2999578" y="7192080"/>
            <a:ext cx="646336" cy="525518"/>
          </a:xfrm>
          <a:prstGeom prst="rect">
            <a:avLst/>
          </a:prstGeom>
        </p:spPr>
      </p:pic>
      <p:pic>
        <p:nvPicPr>
          <p:cNvPr id="360" name="Picture 359">
            <a:extLst>
              <a:ext uri="{FF2B5EF4-FFF2-40B4-BE49-F238E27FC236}">
                <a16:creationId xmlns:a16="http://schemas.microsoft.com/office/drawing/2014/main" id="{BF25FD2B-254C-8866-D3F3-0D3057320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256937">
            <a:off x="3971486" y="6941515"/>
            <a:ext cx="646336" cy="525518"/>
          </a:xfrm>
          <a:prstGeom prst="rect">
            <a:avLst/>
          </a:prstGeom>
        </p:spPr>
      </p:pic>
      <p:pic>
        <p:nvPicPr>
          <p:cNvPr id="361" name="Picture 360">
            <a:extLst>
              <a:ext uri="{FF2B5EF4-FFF2-40B4-BE49-F238E27FC236}">
                <a16:creationId xmlns:a16="http://schemas.microsoft.com/office/drawing/2014/main" id="{C19B1AC6-9B41-1B9F-B89E-F1BF77875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1829837" y="5476927"/>
            <a:ext cx="646336" cy="525518"/>
          </a:xfrm>
          <a:prstGeom prst="rect">
            <a:avLst/>
          </a:prstGeom>
        </p:spPr>
      </p:pic>
      <p:pic>
        <p:nvPicPr>
          <p:cNvPr id="362" name="Picture 361">
            <a:extLst>
              <a:ext uri="{FF2B5EF4-FFF2-40B4-BE49-F238E27FC236}">
                <a16:creationId xmlns:a16="http://schemas.microsoft.com/office/drawing/2014/main" id="{D8E2F70E-C703-18B1-ADCB-B78B8AAEF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5570425" y="7071403"/>
            <a:ext cx="646336" cy="525518"/>
          </a:xfrm>
          <a:prstGeom prst="rect">
            <a:avLst/>
          </a:prstGeom>
        </p:spPr>
      </p:pic>
      <p:pic>
        <p:nvPicPr>
          <p:cNvPr id="363" name="Picture 362">
            <a:extLst>
              <a:ext uri="{FF2B5EF4-FFF2-40B4-BE49-F238E27FC236}">
                <a16:creationId xmlns:a16="http://schemas.microsoft.com/office/drawing/2014/main" id="{F8E83C0B-B988-026A-05DE-DE0DE2150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6263622" y="7193875"/>
            <a:ext cx="646336" cy="525518"/>
          </a:xfrm>
          <a:prstGeom prst="rect">
            <a:avLst/>
          </a:prstGeom>
        </p:spPr>
      </p:pic>
      <p:pic>
        <p:nvPicPr>
          <p:cNvPr id="364" name="Picture 363">
            <a:extLst>
              <a:ext uri="{FF2B5EF4-FFF2-40B4-BE49-F238E27FC236}">
                <a16:creationId xmlns:a16="http://schemas.microsoft.com/office/drawing/2014/main" id="{80A27F5E-209B-3866-8924-33D1EBC8C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130149" y="6849427"/>
            <a:ext cx="646336" cy="525518"/>
          </a:xfrm>
          <a:prstGeom prst="rect">
            <a:avLst/>
          </a:prstGeom>
        </p:spPr>
      </p:pic>
      <p:pic>
        <p:nvPicPr>
          <p:cNvPr id="365" name="Picture 364">
            <a:extLst>
              <a:ext uri="{FF2B5EF4-FFF2-40B4-BE49-F238E27FC236}">
                <a16:creationId xmlns:a16="http://schemas.microsoft.com/office/drawing/2014/main" id="{AC2ABA65-C8C1-7EB0-9C28-ECB1E59B0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7953879" y="7121712"/>
            <a:ext cx="646336" cy="525518"/>
          </a:xfrm>
          <a:prstGeom prst="rect">
            <a:avLst/>
          </a:prstGeom>
        </p:spPr>
      </p:pic>
      <p:pic>
        <p:nvPicPr>
          <p:cNvPr id="366" name="Picture 365">
            <a:extLst>
              <a:ext uri="{FF2B5EF4-FFF2-40B4-BE49-F238E27FC236}">
                <a16:creationId xmlns:a16="http://schemas.microsoft.com/office/drawing/2014/main" id="{2F5B5933-12B7-3D26-5674-77CDC4266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9866382" y="7714417"/>
            <a:ext cx="646336" cy="525518"/>
          </a:xfrm>
          <a:prstGeom prst="rect">
            <a:avLst/>
          </a:prstGeom>
        </p:spPr>
      </p:pic>
      <p:pic>
        <p:nvPicPr>
          <p:cNvPr id="367" name="Picture 366">
            <a:extLst>
              <a:ext uri="{FF2B5EF4-FFF2-40B4-BE49-F238E27FC236}">
                <a16:creationId xmlns:a16="http://schemas.microsoft.com/office/drawing/2014/main" id="{72DB982D-763B-0C30-4C7D-78E11721F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1782147" y="178141"/>
            <a:ext cx="646336" cy="525518"/>
          </a:xfrm>
          <a:prstGeom prst="rect">
            <a:avLst/>
          </a:prstGeom>
        </p:spPr>
      </p:pic>
      <p:pic>
        <p:nvPicPr>
          <p:cNvPr id="368" name="Picture 367">
            <a:extLst>
              <a:ext uri="{FF2B5EF4-FFF2-40B4-BE49-F238E27FC236}">
                <a16:creationId xmlns:a16="http://schemas.microsoft.com/office/drawing/2014/main" id="{E25353F1-C629-4E72-9AB9-C7FCAF779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10068579" y="7091808"/>
            <a:ext cx="646336" cy="525518"/>
          </a:xfrm>
          <a:prstGeom prst="rect">
            <a:avLst/>
          </a:prstGeom>
        </p:spPr>
      </p:pic>
      <p:pic>
        <p:nvPicPr>
          <p:cNvPr id="369" name="Picture 368">
            <a:extLst>
              <a:ext uri="{FF2B5EF4-FFF2-40B4-BE49-F238E27FC236}">
                <a16:creationId xmlns:a16="http://schemas.microsoft.com/office/drawing/2014/main" id="{F60BF3F6-B7C0-2D94-10E0-6113F6BDB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11038510" y="7071402"/>
            <a:ext cx="646336" cy="525518"/>
          </a:xfrm>
          <a:prstGeom prst="rect">
            <a:avLst/>
          </a:prstGeom>
        </p:spPr>
      </p:pic>
      <p:pic>
        <p:nvPicPr>
          <p:cNvPr id="370" name="Picture 369">
            <a:extLst>
              <a:ext uri="{FF2B5EF4-FFF2-40B4-BE49-F238E27FC236}">
                <a16:creationId xmlns:a16="http://schemas.microsoft.com/office/drawing/2014/main" id="{5305E002-E40E-D69F-39EA-994D5C30C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440699">
            <a:off x="10849743" y="1436991"/>
            <a:ext cx="646336" cy="525518"/>
          </a:xfrm>
          <a:prstGeom prst="rect">
            <a:avLst/>
          </a:prstGeom>
        </p:spPr>
      </p:pic>
      <p:pic>
        <p:nvPicPr>
          <p:cNvPr id="371" name="Picture 370">
            <a:extLst>
              <a:ext uri="{FF2B5EF4-FFF2-40B4-BE49-F238E27FC236}">
                <a16:creationId xmlns:a16="http://schemas.microsoft.com/office/drawing/2014/main" id="{EFAE17D3-1B20-97E1-959B-F22834D46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5417" y="1509324"/>
            <a:ext cx="646336" cy="525518"/>
          </a:xfrm>
          <a:prstGeom prst="rect">
            <a:avLst/>
          </a:prstGeom>
        </p:spPr>
      </p:pic>
      <p:pic>
        <p:nvPicPr>
          <p:cNvPr id="372" name="Picture 371">
            <a:extLst>
              <a:ext uri="{FF2B5EF4-FFF2-40B4-BE49-F238E27FC236}">
                <a16:creationId xmlns:a16="http://schemas.microsoft.com/office/drawing/2014/main" id="{B76BBED4-CD26-E785-E4B2-65E39B365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302" y="5631760"/>
            <a:ext cx="646336" cy="525518"/>
          </a:xfrm>
          <a:prstGeom prst="rect">
            <a:avLst/>
          </a:prstGeom>
        </p:spPr>
      </p:pic>
      <p:pic>
        <p:nvPicPr>
          <p:cNvPr id="373" name="Picture 372">
            <a:extLst>
              <a:ext uri="{FF2B5EF4-FFF2-40B4-BE49-F238E27FC236}">
                <a16:creationId xmlns:a16="http://schemas.microsoft.com/office/drawing/2014/main" id="{CF057743-CD59-DF2D-6718-B7FB1E118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3934" y="4630772"/>
            <a:ext cx="646336" cy="525518"/>
          </a:xfrm>
          <a:prstGeom prst="rect">
            <a:avLst/>
          </a:prstGeom>
        </p:spPr>
      </p:pic>
      <p:pic>
        <p:nvPicPr>
          <p:cNvPr id="374" name="Picture 373">
            <a:extLst>
              <a:ext uri="{FF2B5EF4-FFF2-40B4-BE49-F238E27FC236}">
                <a16:creationId xmlns:a16="http://schemas.microsoft.com/office/drawing/2014/main" id="{C4A05BF5-F60F-8205-052E-8519DCB51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103916">
            <a:off x="1386403" y="2047414"/>
            <a:ext cx="646336" cy="525518"/>
          </a:xfrm>
          <a:prstGeom prst="rect">
            <a:avLst/>
          </a:prstGeom>
        </p:spPr>
      </p:pic>
      <p:pic>
        <p:nvPicPr>
          <p:cNvPr id="375" name="Picture 374">
            <a:extLst>
              <a:ext uri="{FF2B5EF4-FFF2-40B4-BE49-F238E27FC236}">
                <a16:creationId xmlns:a16="http://schemas.microsoft.com/office/drawing/2014/main" id="{0ED85351-C923-32E0-ABD9-9CB60FCBF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11466688" y="3496261"/>
            <a:ext cx="646336" cy="525518"/>
          </a:xfrm>
          <a:prstGeom prst="rect">
            <a:avLst/>
          </a:prstGeom>
        </p:spPr>
      </p:pic>
      <p:pic>
        <p:nvPicPr>
          <p:cNvPr id="376" name="Picture 375">
            <a:extLst>
              <a:ext uri="{FF2B5EF4-FFF2-40B4-BE49-F238E27FC236}">
                <a16:creationId xmlns:a16="http://schemas.microsoft.com/office/drawing/2014/main" id="{01FECA3D-B581-EEDB-26CE-2010C4688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103916">
            <a:off x="10882301" y="3934360"/>
            <a:ext cx="646336" cy="525518"/>
          </a:xfrm>
          <a:prstGeom prst="rect">
            <a:avLst/>
          </a:prstGeom>
        </p:spPr>
      </p:pic>
      <p:pic>
        <p:nvPicPr>
          <p:cNvPr id="377" name="Picture 376">
            <a:extLst>
              <a:ext uri="{FF2B5EF4-FFF2-40B4-BE49-F238E27FC236}">
                <a16:creationId xmlns:a16="http://schemas.microsoft.com/office/drawing/2014/main" id="{43C8BD5B-0994-6B97-886F-50461AC61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114859">
            <a:off x="11463783" y="5022167"/>
            <a:ext cx="646336" cy="525518"/>
          </a:xfrm>
          <a:prstGeom prst="rect">
            <a:avLst/>
          </a:prstGeom>
        </p:spPr>
      </p:pic>
      <p:pic>
        <p:nvPicPr>
          <p:cNvPr id="378" name="Picture 377">
            <a:extLst>
              <a:ext uri="{FF2B5EF4-FFF2-40B4-BE49-F238E27FC236}">
                <a16:creationId xmlns:a16="http://schemas.microsoft.com/office/drawing/2014/main" id="{3807A12D-26EA-D3E4-DFCF-CF6DB4EDC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114859">
            <a:off x="11500279" y="5795511"/>
            <a:ext cx="646336" cy="525518"/>
          </a:xfrm>
          <a:prstGeom prst="rect">
            <a:avLst/>
          </a:prstGeom>
        </p:spPr>
      </p:pic>
      <p:pic>
        <p:nvPicPr>
          <p:cNvPr id="379" name="Picture 378">
            <a:extLst>
              <a:ext uri="{FF2B5EF4-FFF2-40B4-BE49-F238E27FC236}">
                <a16:creationId xmlns:a16="http://schemas.microsoft.com/office/drawing/2014/main" id="{88192D3E-566F-FBA1-D2FE-226A6620B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4846849" y="7596989"/>
            <a:ext cx="646336" cy="525518"/>
          </a:xfrm>
          <a:prstGeom prst="rect">
            <a:avLst/>
          </a:prstGeom>
        </p:spPr>
      </p:pic>
      <p:pic>
        <p:nvPicPr>
          <p:cNvPr id="380" name="Picture 379">
            <a:extLst>
              <a:ext uri="{FF2B5EF4-FFF2-40B4-BE49-F238E27FC236}">
                <a16:creationId xmlns:a16="http://schemas.microsoft.com/office/drawing/2014/main" id="{D7B11265-1F8F-D584-F06E-B1BF15896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481203">
            <a:off x="7829740" y="5266907"/>
            <a:ext cx="646336" cy="525518"/>
          </a:xfrm>
          <a:prstGeom prst="rect">
            <a:avLst/>
          </a:prstGeom>
        </p:spPr>
      </p:pic>
      <p:pic>
        <p:nvPicPr>
          <p:cNvPr id="381" name="Picture 380">
            <a:extLst>
              <a:ext uri="{FF2B5EF4-FFF2-40B4-BE49-F238E27FC236}">
                <a16:creationId xmlns:a16="http://schemas.microsoft.com/office/drawing/2014/main" id="{B02946C5-B1B7-88B5-4276-A20E43730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487828">
            <a:off x="80381" y="7566617"/>
            <a:ext cx="646336" cy="525518"/>
          </a:xfrm>
          <a:prstGeom prst="rect">
            <a:avLst/>
          </a:prstGeom>
        </p:spPr>
      </p:pic>
      <p:pic>
        <p:nvPicPr>
          <p:cNvPr id="382" name="Picture 381">
            <a:extLst>
              <a:ext uri="{FF2B5EF4-FFF2-40B4-BE49-F238E27FC236}">
                <a16:creationId xmlns:a16="http://schemas.microsoft.com/office/drawing/2014/main" id="{6434866B-2FB3-02B7-F6A2-1D15BC589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264597">
            <a:off x="10768268" y="2132464"/>
            <a:ext cx="646336" cy="525518"/>
          </a:xfrm>
          <a:prstGeom prst="rect">
            <a:avLst/>
          </a:prstGeom>
        </p:spPr>
      </p:pic>
      <p:pic>
        <p:nvPicPr>
          <p:cNvPr id="383" name="Picture 382">
            <a:extLst>
              <a:ext uri="{FF2B5EF4-FFF2-40B4-BE49-F238E27FC236}">
                <a16:creationId xmlns:a16="http://schemas.microsoft.com/office/drawing/2014/main" id="{11BDF300-659B-560A-57DF-86BCB97B8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453248">
            <a:off x="908666" y="7544185"/>
            <a:ext cx="646336" cy="525518"/>
          </a:xfrm>
          <a:prstGeom prst="rect">
            <a:avLst/>
          </a:prstGeom>
        </p:spPr>
      </p:pic>
      <p:pic>
        <p:nvPicPr>
          <p:cNvPr id="384" name="Picture 383">
            <a:extLst>
              <a:ext uri="{FF2B5EF4-FFF2-40B4-BE49-F238E27FC236}">
                <a16:creationId xmlns:a16="http://schemas.microsoft.com/office/drawing/2014/main" id="{75D6AEEF-BCBE-66FC-92A4-4F752A49F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5" y="7594813"/>
            <a:ext cx="646336" cy="525518"/>
          </a:xfrm>
          <a:prstGeom prst="rect">
            <a:avLst/>
          </a:prstGeom>
        </p:spPr>
      </p:pic>
      <p:pic>
        <p:nvPicPr>
          <p:cNvPr id="385" name="Picture 384">
            <a:extLst>
              <a:ext uri="{FF2B5EF4-FFF2-40B4-BE49-F238E27FC236}">
                <a16:creationId xmlns:a16="http://schemas.microsoft.com/office/drawing/2014/main" id="{769E926C-D73A-4DEF-E1AF-85917EF3D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004183">
            <a:off x="2445155" y="7679324"/>
            <a:ext cx="646336" cy="525518"/>
          </a:xfrm>
          <a:prstGeom prst="rect">
            <a:avLst/>
          </a:prstGeom>
        </p:spPr>
      </p:pic>
      <p:pic>
        <p:nvPicPr>
          <p:cNvPr id="386" name="Picture 385">
            <a:extLst>
              <a:ext uri="{FF2B5EF4-FFF2-40B4-BE49-F238E27FC236}">
                <a16:creationId xmlns:a16="http://schemas.microsoft.com/office/drawing/2014/main" id="{0CAD368E-74CD-3F34-D8ED-BBEA93FAA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3382052" y="7696728"/>
            <a:ext cx="646336" cy="525518"/>
          </a:xfrm>
          <a:prstGeom prst="rect">
            <a:avLst/>
          </a:prstGeom>
        </p:spPr>
      </p:pic>
      <p:pic>
        <p:nvPicPr>
          <p:cNvPr id="387" name="Picture 386">
            <a:extLst>
              <a:ext uri="{FF2B5EF4-FFF2-40B4-BE49-F238E27FC236}">
                <a16:creationId xmlns:a16="http://schemas.microsoft.com/office/drawing/2014/main" id="{BF5735A0-06E2-4FF1-8F66-067FA9B9F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4073426" y="7653346"/>
            <a:ext cx="646336" cy="525518"/>
          </a:xfrm>
          <a:prstGeom prst="rect">
            <a:avLst/>
          </a:prstGeom>
        </p:spPr>
      </p:pic>
      <p:pic>
        <p:nvPicPr>
          <p:cNvPr id="388" name="Picture 387">
            <a:extLst>
              <a:ext uri="{FF2B5EF4-FFF2-40B4-BE49-F238E27FC236}">
                <a16:creationId xmlns:a16="http://schemas.microsoft.com/office/drawing/2014/main" id="{BABC6CEA-CA97-C82C-6E54-BDE80CECD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8291062" y="7665853"/>
            <a:ext cx="646336" cy="525518"/>
          </a:xfrm>
          <a:prstGeom prst="rect">
            <a:avLst/>
          </a:prstGeom>
        </p:spPr>
      </p:pic>
      <p:pic>
        <p:nvPicPr>
          <p:cNvPr id="389" name="Picture 388">
            <a:extLst>
              <a:ext uri="{FF2B5EF4-FFF2-40B4-BE49-F238E27FC236}">
                <a16:creationId xmlns:a16="http://schemas.microsoft.com/office/drawing/2014/main" id="{9295ED0A-370B-1A8C-789B-A383C4E1E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91720">
            <a:off x="4824448" y="6973445"/>
            <a:ext cx="646336" cy="525518"/>
          </a:xfrm>
          <a:prstGeom prst="rect">
            <a:avLst/>
          </a:prstGeom>
        </p:spPr>
      </p:pic>
      <p:pic>
        <p:nvPicPr>
          <p:cNvPr id="390" name="Picture 389">
            <a:extLst>
              <a:ext uri="{FF2B5EF4-FFF2-40B4-BE49-F238E27FC236}">
                <a16:creationId xmlns:a16="http://schemas.microsoft.com/office/drawing/2014/main" id="{7A7A980C-C30E-56DC-056B-F822BCB2F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6979489" y="3764901"/>
            <a:ext cx="646336" cy="525518"/>
          </a:xfrm>
          <a:prstGeom prst="rect">
            <a:avLst/>
          </a:prstGeom>
        </p:spPr>
      </p:pic>
      <p:pic>
        <p:nvPicPr>
          <p:cNvPr id="391" name="Picture 390">
            <a:extLst>
              <a:ext uri="{FF2B5EF4-FFF2-40B4-BE49-F238E27FC236}">
                <a16:creationId xmlns:a16="http://schemas.microsoft.com/office/drawing/2014/main" id="{F2D848C8-3B9E-789B-8E58-00842526D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6686145" y="7719045"/>
            <a:ext cx="646336" cy="525518"/>
          </a:xfrm>
          <a:prstGeom prst="rect">
            <a:avLst/>
          </a:prstGeom>
        </p:spPr>
      </p:pic>
      <p:pic>
        <p:nvPicPr>
          <p:cNvPr id="392" name="Picture 391">
            <a:extLst>
              <a:ext uri="{FF2B5EF4-FFF2-40B4-BE49-F238E27FC236}">
                <a16:creationId xmlns:a16="http://schemas.microsoft.com/office/drawing/2014/main" id="{E8345AFD-83C2-3B72-D775-A36BAA9BD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7483976" y="7679325"/>
            <a:ext cx="646336" cy="525518"/>
          </a:xfrm>
          <a:prstGeom prst="rect">
            <a:avLst/>
          </a:prstGeom>
        </p:spPr>
      </p:pic>
      <p:pic>
        <p:nvPicPr>
          <p:cNvPr id="393" name="Picture 392">
            <a:extLst>
              <a:ext uri="{FF2B5EF4-FFF2-40B4-BE49-F238E27FC236}">
                <a16:creationId xmlns:a16="http://schemas.microsoft.com/office/drawing/2014/main" id="{DF1BEEA6-ADAD-F919-2F7B-09EAAD5E8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4811198" y="5241405"/>
            <a:ext cx="646336" cy="525518"/>
          </a:xfrm>
          <a:prstGeom prst="rect">
            <a:avLst/>
          </a:prstGeom>
        </p:spPr>
      </p:pic>
      <p:pic>
        <p:nvPicPr>
          <p:cNvPr id="295" name="Picture 294">
            <a:extLst>
              <a:ext uri="{FF2B5EF4-FFF2-40B4-BE49-F238E27FC236}">
                <a16:creationId xmlns:a16="http://schemas.microsoft.com/office/drawing/2014/main" id="{F44D7BA8-D8B8-C35A-BACD-558CF73FF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69911">
            <a:off x="7122451" y="800408"/>
            <a:ext cx="646336" cy="525518"/>
          </a:xfrm>
          <a:prstGeom prst="rect">
            <a:avLst/>
          </a:prstGeom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58FA92F1-926A-5DBB-1B08-1E8F88062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64607">
            <a:off x="849977" y="2531493"/>
            <a:ext cx="646336" cy="525518"/>
          </a:xfrm>
          <a:prstGeom prst="rect">
            <a:avLst/>
          </a:prstGeom>
        </p:spPr>
      </p:pic>
      <p:pic>
        <p:nvPicPr>
          <p:cNvPr id="231" name="Picture 230">
            <a:extLst>
              <a:ext uri="{FF2B5EF4-FFF2-40B4-BE49-F238E27FC236}">
                <a16:creationId xmlns:a16="http://schemas.microsoft.com/office/drawing/2014/main" id="{191EB0CC-9943-3C31-1C2A-B527B79E8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526" y="47752"/>
            <a:ext cx="646336" cy="525518"/>
          </a:xfrm>
          <a:prstGeom prst="rect">
            <a:avLst/>
          </a:prstGeom>
        </p:spPr>
      </p:pic>
      <p:pic>
        <p:nvPicPr>
          <p:cNvPr id="247" name="Picture 246">
            <a:extLst>
              <a:ext uri="{FF2B5EF4-FFF2-40B4-BE49-F238E27FC236}">
                <a16:creationId xmlns:a16="http://schemas.microsoft.com/office/drawing/2014/main" id="{D8E03FFD-E3C8-FE4F-7D6B-80164C5AF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5410" y="2821636"/>
            <a:ext cx="646336" cy="525518"/>
          </a:xfrm>
          <a:prstGeom prst="rect">
            <a:avLst/>
          </a:prstGeom>
        </p:spPr>
      </p:pic>
      <p:pic>
        <p:nvPicPr>
          <p:cNvPr id="264" name="Picture 263">
            <a:extLst>
              <a:ext uri="{FF2B5EF4-FFF2-40B4-BE49-F238E27FC236}">
                <a16:creationId xmlns:a16="http://schemas.microsoft.com/office/drawing/2014/main" id="{74CBD87C-5477-82D0-3549-8E40B8CF2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57277">
            <a:off x="4462941" y="585224"/>
            <a:ext cx="646336" cy="525518"/>
          </a:xfrm>
          <a:prstGeom prst="rect">
            <a:avLst/>
          </a:prstGeom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2086C2FB-8B8E-CDD1-3796-6CCDC3945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680" y="1098951"/>
            <a:ext cx="646336" cy="525518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C7AAFD13-F04D-89E4-BB77-1E99A3541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316146">
            <a:off x="5900969" y="1674128"/>
            <a:ext cx="646336" cy="525518"/>
          </a:xfrm>
          <a:prstGeom prst="rect">
            <a:avLst/>
          </a:prstGeom>
        </p:spPr>
      </p:pic>
      <p:pic>
        <p:nvPicPr>
          <p:cNvPr id="269" name="Picture 268">
            <a:extLst>
              <a:ext uri="{FF2B5EF4-FFF2-40B4-BE49-F238E27FC236}">
                <a16:creationId xmlns:a16="http://schemas.microsoft.com/office/drawing/2014/main" id="{F41DA67D-BB86-F54B-DC66-B80D1A864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180">
            <a:off x="5099420" y="2885185"/>
            <a:ext cx="646336" cy="525518"/>
          </a:xfrm>
          <a:prstGeom prst="rect">
            <a:avLst/>
          </a:prstGeom>
        </p:spPr>
      </p:pic>
      <p:pic>
        <p:nvPicPr>
          <p:cNvPr id="301" name="Picture 300">
            <a:extLst>
              <a:ext uri="{FF2B5EF4-FFF2-40B4-BE49-F238E27FC236}">
                <a16:creationId xmlns:a16="http://schemas.microsoft.com/office/drawing/2014/main" id="{A7C1EDFF-39C9-E80A-3954-BBD8093F8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7770">
            <a:off x="10683600" y="5224506"/>
            <a:ext cx="646336" cy="525518"/>
          </a:xfrm>
          <a:prstGeom prst="rect">
            <a:avLst/>
          </a:prstGeom>
        </p:spPr>
      </p:pic>
      <p:pic>
        <p:nvPicPr>
          <p:cNvPr id="352" name="Picture 351">
            <a:extLst>
              <a:ext uri="{FF2B5EF4-FFF2-40B4-BE49-F238E27FC236}">
                <a16:creationId xmlns:a16="http://schemas.microsoft.com/office/drawing/2014/main" id="{07F4DEA3-7263-77D3-7B5D-9C3D2A172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114859">
            <a:off x="10876993" y="5827070"/>
            <a:ext cx="646336" cy="525518"/>
          </a:xfrm>
          <a:prstGeom prst="rect">
            <a:avLst/>
          </a:prstGeom>
        </p:spPr>
      </p:pic>
      <p:pic>
        <p:nvPicPr>
          <p:cNvPr id="351" name="Picture 350">
            <a:extLst>
              <a:ext uri="{FF2B5EF4-FFF2-40B4-BE49-F238E27FC236}">
                <a16:creationId xmlns:a16="http://schemas.microsoft.com/office/drawing/2014/main" id="{C1901F33-188C-B2AB-4427-9DF689910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114859">
            <a:off x="5723383" y="2985666"/>
            <a:ext cx="646336" cy="52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24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101</TotalTime>
  <Words>0</Words>
  <PresentationFormat>Custom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2024-02-02T16:18:51Z</dcterms:created>
  <dcterms:modified xsi:type="dcterms:W3CDTF">2024-02-02T18:00:04Z</dcterms:modified>
</cp:coreProperties>
</file>